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sldIdLst>
    <p:sldId id="259" r:id="rId2"/>
  </p:sldIdLst>
  <p:sldSz cx="32404050" cy="36004500"/>
  <p:notesSz cx="6858000" cy="9144000"/>
  <p:defaultTextStyle>
    <a:defPPr>
      <a:defRPr lang="en-GB"/>
    </a:defPPr>
    <a:lvl1pPr algn="l" defTabSz="536575" rtl="0" fontAlgn="base">
      <a:spcBef>
        <a:spcPct val="0"/>
      </a:spcBef>
      <a:spcAft>
        <a:spcPct val="0"/>
      </a:spcAft>
      <a:buClr>
        <a:srgbClr val="000000"/>
      </a:buClr>
      <a:buSzPct val="100000"/>
      <a:buFont typeface="Times New Roman" panose="02020603050405020304" pitchFamily="18" charset="0"/>
      <a:defRPr sz="2900" kern="1200">
        <a:solidFill>
          <a:schemeClr val="bg1"/>
        </a:solidFill>
        <a:latin typeface="Times New Roman" panose="02020603050405020304" pitchFamily="18" charset="0"/>
        <a:ea typeface="MS Gothic" panose="020B0609070205080204" pitchFamily="49" charset="-128"/>
        <a:cs typeface="+mn-cs"/>
      </a:defRPr>
    </a:lvl1pPr>
    <a:lvl2pPr marL="546100" indent="-88900" algn="l" defTabSz="536575" rtl="0" fontAlgn="base">
      <a:spcBef>
        <a:spcPct val="0"/>
      </a:spcBef>
      <a:spcAft>
        <a:spcPct val="0"/>
      </a:spcAft>
      <a:buClr>
        <a:srgbClr val="000000"/>
      </a:buClr>
      <a:buSzPct val="100000"/>
      <a:buFont typeface="Times New Roman" panose="02020603050405020304" pitchFamily="18" charset="0"/>
      <a:defRPr sz="2900" kern="1200">
        <a:solidFill>
          <a:schemeClr val="bg1"/>
        </a:solidFill>
        <a:latin typeface="Times New Roman" panose="02020603050405020304" pitchFamily="18" charset="0"/>
        <a:ea typeface="MS Gothic" panose="020B0609070205080204" pitchFamily="49" charset="-128"/>
        <a:cs typeface="+mn-cs"/>
      </a:defRPr>
    </a:lvl2pPr>
    <a:lvl3pPr marL="1093788" indent="-179388" algn="l" defTabSz="536575" rtl="0" fontAlgn="base">
      <a:spcBef>
        <a:spcPct val="0"/>
      </a:spcBef>
      <a:spcAft>
        <a:spcPct val="0"/>
      </a:spcAft>
      <a:buClr>
        <a:srgbClr val="000000"/>
      </a:buClr>
      <a:buSzPct val="100000"/>
      <a:buFont typeface="Times New Roman" panose="02020603050405020304" pitchFamily="18" charset="0"/>
      <a:defRPr sz="2900" kern="1200">
        <a:solidFill>
          <a:schemeClr val="bg1"/>
        </a:solidFill>
        <a:latin typeface="Times New Roman" panose="02020603050405020304" pitchFamily="18" charset="0"/>
        <a:ea typeface="MS Gothic" panose="020B0609070205080204" pitchFamily="49" charset="-128"/>
        <a:cs typeface="+mn-cs"/>
      </a:defRPr>
    </a:lvl3pPr>
    <a:lvl4pPr marL="1641475" indent="-269875" algn="l" defTabSz="536575" rtl="0" fontAlgn="base">
      <a:spcBef>
        <a:spcPct val="0"/>
      </a:spcBef>
      <a:spcAft>
        <a:spcPct val="0"/>
      </a:spcAft>
      <a:buClr>
        <a:srgbClr val="000000"/>
      </a:buClr>
      <a:buSzPct val="100000"/>
      <a:buFont typeface="Times New Roman" panose="02020603050405020304" pitchFamily="18" charset="0"/>
      <a:defRPr sz="2900" kern="1200">
        <a:solidFill>
          <a:schemeClr val="bg1"/>
        </a:solidFill>
        <a:latin typeface="Times New Roman" panose="02020603050405020304" pitchFamily="18" charset="0"/>
        <a:ea typeface="MS Gothic" panose="020B0609070205080204" pitchFamily="49" charset="-128"/>
        <a:cs typeface="+mn-cs"/>
      </a:defRPr>
    </a:lvl4pPr>
    <a:lvl5pPr marL="2187575" indent="-358775" algn="l" defTabSz="536575" rtl="0" fontAlgn="base">
      <a:spcBef>
        <a:spcPct val="0"/>
      </a:spcBef>
      <a:spcAft>
        <a:spcPct val="0"/>
      </a:spcAft>
      <a:buClr>
        <a:srgbClr val="000000"/>
      </a:buClr>
      <a:buSzPct val="100000"/>
      <a:buFont typeface="Times New Roman" panose="02020603050405020304" pitchFamily="18" charset="0"/>
      <a:defRPr sz="2900" kern="1200">
        <a:solidFill>
          <a:schemeClr val="bg1"/>
        </a:solidFill>
        <a:latin typeface="Times New Roman" panose="02020603050405020304" pitchFamily="18" charset="0"/>
        <a:ea typeface="MS Gothic" panose="020B0609070205080204" pitchFamily="49" charset="-128"/>
        <a:cs typeface="+mn-cs"/>
      </a:defRPr>
    </a:lvl5pPr>
    <a:lvl6pPr marL="2286000" algn="l" defTabSz="914400" rtl="0" eaLnBrk="1" latinLnBrk="0" hangingPunct="1">
      <a:defRPr sz="2900" kern="1200">
        <a:solidFill>
          <a:schemeClr val="bg1"/>
        </a:solidFill>
        <a:latin typeface="Times New Roman" panose="02020603050405020304" pitchFamily="18" charset="0"/>
        <a:ea typeface="MS Gothic" panose="020B0609070205080204" pitchFamily="49" charset="-128"/>
        <a:cs typeface="+mn-cs"/>
      </a:defRPr>
    </a:lvl6pPr>
    <a:lvl7pPr marL="2743200" algn="l" defTabSz="914400" rtl="0" eaLnBrk="1" latinLnBrk="0" hangingPunct="1">
      <a:defRPr sz="2900" kern="1200">
        <a:solidFill>
          <a:schemeClr val="bg1"/>
        </a:solidFill>
        <a:latin typeface="Times New Roman" panose="02020603050405020304" pitchFamily="18" charset="0"/>
        <a:ea typeface="MS Gothic" panose="020B0609070205080204" pitchFamily="49" charset="-128"/>
        <a:cs typeface="+mn-cs"/>
      </a:defRPr>
    </a:lvl7pPr>
    <a:lvl8pPr marL="3200400" algn="l" defTabSz="914400" rtl="0" eaLnBrk="1" latinLnBrk="0" hangingPunct="1">
      <a:defRPr sz="2900" kern="1200">
        <a:solidFill>
          <a:schemeClr val="bg1"/>
        </a:solidFill>
        <a:latin typeface="Times New Roman" panose="02020603050405020304" pitchFamily="18" charset="0"/>
        <a:ea typeface="MS Gothic" panose="020B0609070205080204" pitchFamily="49" charset="-128"/>
        <a:cs typeface="+mn-cs"/>
      </a:defRPr>
    </a:lvl8pPr>
    <a:lvl9pPr marL="3657600" algn="l" defTabSz="914400" rtl="0" eaLnBrk="1" latinLnBrk="0" hangingPunct="1">
      <a:defRPr sz="2900" kern="1200">
        <a:solidFill>
          <a:schemeClr val="bg1"/>
        </a:solidFill>
        <a:latin typeface="Times New Roman" panose="02020603050405020304" pitchFamily="18" charset="0"/>
        <a:ea typeface="MS Gothic" panose="020B0609070205080204" pitchFamily="49" charset="-128"/>
        <a:cs typeface="+mn-cs"/>
      </a:defRPr>
    </a:lvl9pPr>
  </p:defaultTextStyle>
  <p:extLst>
    <p:ext uri="{EFAFB233-063F-42B5-8137-9DF3F51BA10A}">
      <p15:sldGuideLst xmlns:p15="http://schemas.microsoft.com/office/powerpoint/2012/main">
        <p15:guide id="1" orient="horz" pos="2268">
          <p15:clr>
            <a:srgbClr val="A4A3A4"/>
          </p15:clr>
        </p15:guide>
        <p15:guide id="2" pos="408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F7D00"/>
    <a:srgbClr val="F5B90A"/>
    <a:srgbClr val="006600"/>
    <a:srgbClr val="008000"/>
    <a:srgbClr val="F5C30B"/>
    <a:srgbClr val="50F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318" autoAdjust="0"/>
    <p:restoredTop sz="93167" autoAdjust="0"/>
  </p:normalViewPr>
  <p:slideViewPr>
    <p:cSldViewPr>
      <p:cViewPr varScale="1">
        <p:scale>
          <a:sx n="16" d="100"/>
          <a:sy n="16" d="100"/>
        </p:scale>
        <p:origin x="2630" y="168"/>
      </p:cViewPr>
      <p:guideLst>
        <p:guide orient="horz" pos="2268"/>
        <p:guide pos="4082"/>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9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anchor="ctr"/>
          <a:lstStyle/>
          <a:p>
            <a:endParaRPr lang="pt-BR" altLang="pt-BR"/>
          </a:p>
        </p:txBody>
      </p:sp>
      <p:sp>
        <p:nvSpPr>
          <p:cNvPr id="3075" name="Rectangle 2"/>
          <p:cNvSpPr>
            <a:spLocks noGrp="1" noRot="1" noChangeAspect="1" noChangeArrowheads="1"/>
          </p:cNvSpPr>
          <p:nvPr>
            <p:ph type="sldImg"/>
          </p:nvPr>
        </p:nvSpPr>
        <p:spPr bwMode="auto">
          <a:xfrm>
            <a:off x="-6651625" y="-10117138"/>
            <a:ext cx="11241088"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1" name="Rectangle 3"/>
          <p:cNvSpPr>
            <a:spLocks noGrp="1" noChangeArrowheads="1"/>
          </p:cNvSpPr>
          <p:nvPr>
            <p:ph type="body"/>
          </p:nvPr>
        </p:nvSpPr>
        <p:spPr bwMode="auto">
          <a:xfrm>
            <a:off x="685800" y="4343400"/>
            <a:ext cx="5483225" cy="41116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pt-BR" noProof="0"/>
          </a:p>
        </p:txBody>
      </p:sp>
    </p:spTree>
    <p:extLst>
      <p:ext uri="{BB962C8B-B14F-4D97-AF65-F5344CB8AC3E}">
        <p14:creationId xmlns:p14="http://schemas.microsoft.com/office/powerpoint/2010/main" val="3797003753"/>
      </p:ext>
    </p:extLst>
  </p:cSld>
  <p:clrMap bg1="lt1" tx1="dk1" bg2="lt2" tx2="dk2" accent1="accent1" accent2="accent2" accent3="accent3" accent4="accent4" accent5="accent5" accent6="accent6" hlink="hlink" folHlink="folHlink"/>
  <p:notesStyle>
    <a:lvl1pPr algn="l" defTabSz="536575" rtl="0" eaLnBrk="0" fontAlgn="base" hangingPunct="0">
      <a:spcBef>
        <a:spcPct val="30000"/>
      </a:spcBef>
      <a:spcAft>
        <a:spcPct val="0"/>
      </a:spcAft>
      <a:buClr>
        <a:srgbClr val="000000"/>
      </a:buClr>
      <a:buSzPct val="100000"/>
      <a:buFont typeface="Times New Roman" panose="02020603050405020304" pitchFamily="18" charset="0"/>
      <a:defRPr sz="1400" kern="1200">
        <a:solidFill>
          <a:srgbClr val="000000"/>
        </a:solidFill>
        <a:latin typeface="Times New Roman" pitchFamily="16" charset="0"/>
        <a:ea typeface="+mn-ea"/>
        <a:cs typeface="+mn-cs"/>
      </a:defRPr>
    </a:lvl1pPr>
    <a:lvl2pPr marL="742950" indent="-285750" algn="l" defTabSz="536575" rtl="0" eaLnBrk="0" fontAlgn="base" hangingPunct="0">
      <a:spcBef>
        <a:spcPct val="30000"/>
      </a:spcBef>
      <a:spcAft>
        <a:spcPct val="0"/>
      </a:spcAft>
      <a:buClr>
        <a:srgbClr val="000000"/>
      </a:buClr>
      <a:buSzPct val="100000"/>
      <a:buFont typeface="Times New Roman" panose="02020603050405020304" pitchFamily="18" charset="0"/>
      <a:defRPr sz="1400" kern="1200">
        <a:solidFill>
          <a:srgbClr val="000000"/>
        </a:solidFill>
        <a:latin typeface="Times New Roman" pitchFamily="16" charset="0"/>
        <a:ea typeface="+mn-ea"/>
        <a:cs typeface="+mn-cs"/>
      </a:defRPr>
    </a:lvl2pPr>
    <a:lvl3pPr marL="1143000" indent="-228600" algn="l" defTabSz="536575" rtl="0" eaLnBrk="0" fontAlgn="base" hangingPunct="0">
      <a:spcBef>
        <a:spcPct val="30000"/>
      </a:spcBef>
      <a:spcAft>
        <a:spcPct val="0"/>
      </a:spcAft>
      <a:buClr>
        <a:srgbClr val="000000"/>
      </a:buClr>
      <a:buSzPct val="100000"/>
      <a:buFont typeface="Times New Roman" panose="02020603050405020304" pitchFamily="18" charset="0"/>
      <a:defRPr sz="1400" kern="1200">
        <a:solidFill>
          <a:srgbClr val="000000"/>
        </a:solidFill>
        <a:latin typeface="Times New Roman" pitchFamily="16" charset="0"/>
        <a:ea typeface="+mn-ea"/>
        <a:cs typeface="+mn-cs"/>
      </a:defRPr>
    </a:lvl3pPr>
    <a:lvl4pPr marL="1600200" indent="-228600" algn="l" defTabSz="536575" rtl="0" eaLnBrk="0" fontAlgn="base" hangingPunct="0">
      <a:spcBef>
        <a:spcPct val="30000"/>
      </a:spcBef>
      <a:spcAft>
        <a:spcPct val="0"/>
      </a:spcAft>
      <a:buClr>
        <a:srgbClr val="000000"/>
      </a:buClr>
      <a:buSzPct val="100000"/>
      <a:buFont typeface="Times New Roman" panose="02020603050405020304" pitchFamily="18" charset="0"/>
      <a:defRPr sz="1400" kern="1200">
        <a:solidFill>
          <a:srgbClr val="000000"/>
        </a:solidFill>
        <a:latin typeface="Times New Roman" pitchFamily="16" charset="0"/>
        <a:ea typeface="+mn-ea"/>
        <a:cs typeface="+mn-cs"/>
      </a:defRPr>
    </a:lvl4pPr>
    <a:lvl5pPr marL="2057400" indent="-228600" algn="l" defTabSz="536575" rtl="0" eaLnBrk="0" fontAlgn="base" hangingPunct="0">
      <a:spcBef>
        <a:spcPct val="30000"/>
      </a:spcBef>
      <a:spcAft>
        <a:spcPct val="0"/>
      </a:spcAft>
      <a:buClr>
        <a:srgbClr val="000000"/>
      </a:buClr>
      <a:buSzPct val="100000"/>
      <a:buFont typeface="Times New Roman" panose="02020603050405020304" pitchFamily="18" charset="0"/>
      <a:defRPr sz="1400" kern="1200">
        <a:solidFill>
          <a:srgbClr val="000000"/>
        </a:solidFill>
        <a:latin typeface="Times New Roman" pitchFamily="16" charset="0"/>
        <a:ea typeface="+mn-ea"/>
        <a:cs typeface="+mn-cs"/>
      </a:defRPr>
    </a:lvl5pPr>
    <a:lvl6pPr marL="2736342" algn="l" defTabSz="1094537" rtl="0" eaLnBrk="1" latinLnBrk="0" hangingPunct="1">
      <a:defRPr sz="1400" kern="1200">
        <a:solidFill>
          <a:schemeClr val="tx1"/>
        </a:solidFill>
        <a:latin typeface="+mn-lt"/>
        <a:ea typeface="+mn-ea"/>
        <a:cs typeface="+mn-cs"/>
      </a:defRPr>
    </a:lvl6pPr>
    <a:lvl7pPr marL="3283610" algn="l" defTabSz="1094537" rtl="0" eaLnBrk="1" latinLnBrk="0" hangingPunct="1">
      <a:defRPr sz="1400" kern="1200">
        <a:solidFill>
          <a:schemeClr val="tx1"/>
        </a:solidFill>
        <a:latin typeface="+mn-lt"/>
        <a:ea typeface="+mn-ea"/>
        <a:cs typeface="+mn-cs"/>
      </a:defRPr>
    </a:lvl7pPr>
    <a:lvl8pPr marL="3830879" algn="l" defTabSz="1094537" rtl="0" eaLnBrk="1" latinLnBrk="0" hangingPunct="1">
      <a:defRPr sz="1400" kern="1200">
        <a:solidFill>
          <a:schemeClr val="tx1"/>
        </a:solidFill>
        <a:latin typeface="+mn-lt"/>
        <a:ea typeface="+mn-ea"/>
        <a:cs typeface="+mn-cs"/>
      </a:defRPr>
    </a:lvl8pPr>
    <a:lvl9pPr marL="4378147" algn="l" defTabSz="1094537" rtl="0" eaLnBrk="1" latinLnBrk="0" hangingPunct="1">
      <a:defRPr sz="1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1603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14"/>
          <p:cNvPicPr>
            <a:picLocks noChangeAspect="1" noChangeArrowheads="1"/>
          </p:cNvPicPr>
          <p:nvPr userDrawn="1"/>
        </p:nvPicPr>
        <p:blipFill>
          <a:blip r:embed="rId3" cstate="print"/>
          <a:srcRect/>
          <a:stretch>
            <a:fillRect/>
          </a:stretch>
        </p:blipFill>
        <p:spPr bwMode="auto">
          <a:xfrm>
            <a:off x="27795313" y="727346"/>
            <a:ext cx="3939515" cy="3927059"/>
          </a:xfrm>
          <a:prstGeom prst="ellipse">
            <a:avLst/>
          </a:prstGeom>
          <a:ln>
            <a:noFill/>
          </a:ln>
          <a:effectLst>
            <a:softEdge rad="112500"/>
          </a:effectLst>
        </p:spPr>
      </p:pic>
      <p:pic>
        <p:nvPicPr>
          <p:cNvPr id="1027" name="Picture 1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2898100" y="576263"/>
            <a:ext cx="3960813" cy="468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AutoShape 4"/>
          <p:cNvSpPr>
            <a:spLocks noChangeArrowheads="1"/>
          </p:cNvSpPr>
          <p:nvPr userDrawn="1"/>
        </p:nvSpPr>
        <p:spPr bwMode="auto">
          <a:xfrm>
            <a:off x="0" y="0"/>
            <a:ext cx="21674138" cy="5184775"/>
          </a:xfrm>
          <a:prstGeom prst="roundRect">
            <a:avLst>
              <a:gd name="adj" fmla="val 37"/>
            </a:avLst>
          </a:pr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BR" altLang="pt-BR"/>
          </a:p>
        </p:txBody>
      </p:sp>
      <p:sp>
        <p:nvSpPr>
          <p:cNvPr id="1029" name="TextBox 21"/>
          <p:cNvSpPr txBox="1">
            <a:spLocks noChangeArrowheads="1"/>
          </p:cNvSpPr>
          <p:nvPr userDrawn="1"/>
        </p:nvSpPr>
        <p:spPr bwMode="auto">
          <a:xfrm>
            <a:off x="28030488" y="4471988"/>
            <a:ext cx="34686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pt-BR" altLang="pt-BR" sz="2000" b="1">
                <a:solidFill>
                  <a:srgbClr val="0070C0"/>
                </a:solidFill>
                <a:latin typeface="Garamond" panose="02020404030301010803" pitchFamily="18" charset="0"/>
              </a:rPr>
              <a:t>Universidade Municipal </a:t>
            </a:r>
          </a:p>
          <a:p>
            <a:pPr algn="ctr"/>
            <a:r>
              <a:rPr lang="pt-BR" altLang="pt-BR" sz="2000" b="1">
                <a:solidFill>
                  <a:srgbClr val="0070C0"/>
                </a:solidFill>
                <a:latin typeface="Garamond" panose="02020404030301010803" pitchFamily="18" charset="0"/>
              </a:rPr>
              <a:t>de São Caetano do Sul</a:t>
            </a:r>
          </a:p>
        </p:txBody>
      </p:sp>
      <p:pic>
        <p:nvPicPr>
          <p:cNvPr id="1030" name="Picture 18"/>
          <p:cNvPicPr>
            <a:picLocks noChangeAspect="1" noChangeArrowheads="1"/>
          </p:cNvPicPr>
          <p:nvPr userDrawn="1"/>
        </p:nvPicPr>
        <p:blipFill>
          <a:blip r:embed="rId5">
            <a:extLst>
              <a:ext uri="{28A0092B-C50C-407E-A947-70E740481C1C}">
                <a14:useLocalDpi xmlns:a14="http://schemas.microsoft.com/office/drawing/2010/main" val="0"/>
              </a:ext>
            </a:extLst>
          </a:blip>
          <a:srcRect l="87230"/>
          <a:stretch>
            <a:fillRect/>
          </a:stretch>
        </p:blipFill>
        <p:spPr bwMode="auto">
          <a:xfrm>
            <a:off x="452438" y="32689800"/>
            <a:ext cx="257175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Imagem 14" descr="Untitled-1.jpg"/>
          <p:cNvPicPr>
            <a:picLocks noChangeAspect="1"/>
          </p:cNvPicPr>
          <p:nvPr userDrawn="1"/>
        </p:nvPicPr>
        <p:blipFill>
          <a:blip r:embed="rId6">
            <a:extLst>
              <a:ext uri="{28A0092B-C50C-407E-A947-70E740481C1C}">
                <a14:useLocalDpi xmlns:a14="http://schemas.microsoft.com/office/drawing/2010/main" val="0"/>
              </a:ext>
            </a:extLst>
          </a:blip>
          <a:srcRect b="37932"/>
          <a:stretch>
            <a:fillRect/>
          </a:stretch>
        </p:blipFill>
        <p:spPr bwMode="auto">
          <a:xfrm>
            <a:off x="3595688" y="32691388"/>
            <a:ext cx="9653587"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Imagem 10" descr="Untitled-4.jpg"/>
          <p:cNvPicPr>
            <a:picLocks noChangeAspect="1"/>
          </p:cNvPicPr>
          <p:nvPr userDrawn="1"/>
        </p:nvPicPr>
        <p:blipFill>
          <a:blip r:embed="rId7">
            <a:extLst>
              <a:ext uri="{28A0092B-C50C-407E-A947-70E740481C1C}">
                <a14:useLocalDpi xmlns:a14="http://schemas.microsoft.com/office/drawing/2010/main" val="0"/>
              </a:ext>
            </a:extLst>
          </a:blip>
          <a:srcRect r="74234" b="71249"/>
          <a:stretch>
            <a:fillRect/>
          </a:stretch>
        </p:blipFill>
        <p:spPr bwMode="auto">
          <a:xfrm>
            <a:off x="28227338" y="32732663"/>
            <a:ext cx="4176712"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Imagem 12" descr="Untitled-1.jpg"/>
          <p:cNvPicPr>
            <a:picLocks noChangeAspect="1"/>
          </p:cNvPicPr>
          <p:nvPr userDrawn="1"/>
        </p:nvPicPr>
        <p:blipFill>
          <a:blip r:embed="rId6">
            <a:extLst>
              <a:ext uri="{28A0092B-C50C-407E-A947-70E740481C1C}">
                <a14:useLocalDpi xmlns:a14="http://schemas.microsoft.com/office/drawing/2010/main" val="0"/>
              </a:ext>
            </a:extLst>
          </a:blip>
          <a:srcRect b="37932"/>
          <a:stretch>
            <a:fillRect/>
          </a:stretch>
        </p:blipFill>
        <p:spPr bwMode="auto">
          <a:xfrm>
            <a:off x="12530138" y="32699325"/>
            <a:ext cx="96520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Imagem 12" descr="Untitled-1.jpg"/>
          <p:cNvPicPr>
            <a:picLocks noChangeAspect="1"/>
          </p:cNvPicPr>
          <p:nvPr userDrawn="1"/>
        </p:nvPicPr>
        <p:blipFill>
          <a:blip r:embed="rId6">
            <a:extLst>
              <a:ext uri="{28A0092B-C50C-407E-A947-70E740481C1C}">
                <a14:useLocalDpi xmlns:a14="http://schemas.microsoft.com/office/drawing/2010/main" val="0"/>
              </a:ext>
            </a:extLst>
          </a:blip>
          <a:srcRect b="37932"/>
          <a:stretch>
            <a:fillRect/>
          </a:stretch>
        </p:blipFill>
        <p:spPr bwMode="auto">
          <a:xfrm>
            <a:off x="18646775" y="32691388"/>
            <a:ext cx="9652000"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536575" rtl="0" eaLnBrk="0" fontAlgn="base" hangingPunct="0">
        <a:spcBef>
          <a:spcPct val="0"/>
        </a:spcBef>
        <a:spcAft>
          <a:spcPct val="0"/>
        </a:spcAft>
        <a:buClr>
          <a:srgbClr val="000000"/>
        </a:buClr>
        <a:buSzPct val="100000"/>
        <a:buFont typeface="Times New Roman" panose="02020603050405020304" pitchFamily="18" charset="0"/>
        <a:defRPr sz="18800">
          <a:solidFill>
            <a:srgbClr val="000000"/>
          </a:solidFill>
          <a:latin typeface="+mj-lt"/>
          <a:ea typeface="+mj-ea"/>
          <a:cs typeface="+mj-cs"/>
        </a:defRPr>
      </a:lvl1pPr>
      <a:lvl2pPr algn="ctr" defTabSz="536575" rtl="0" eaLnBrk="0" fontAlgn="base" hangingPunct="0">
        <a:spcBef>
          <a:spcPct val="0"/>
        </a:spcBef>
        <a:spcAft>
          <a:spcPct val="0"/>
        </a:spcAft>
        <a:buClr>
          <a:srgbClr val="000000"/>
        </a:buClr>
        <a:buSzPct val="100000"/>
        <a:buFont typeface="Times New Roman" panose="02020603050405020304" pitchFamily="18" charset="0"/>
        <a:defRPr sz="18800">
          <a:solidFill>
            <a:srgbClr val="000000"/>
          </a:solidFill>
          <a:latin typeface="Times New Roman" pitchFamily="16" charset="0"/>
          <a:ea typeface="MS Gothic" charset="-128"/>
        </a:defRPr>
      </a:lvl2pPr>
      <a:lvl3pPr algn="ctr" defTabSz="536575" rtl="0" eaLnBrk="0" fontAlgn="base" hangingPunct="0">
        <a:spcBef>
          <a:spcPct val="0"/>
        </a:spcBef>
        <a:spcAft>
          <a:spcPct val="0"/>
        </a:spcAft>
        <a:buClr>
          <a:srgbClr val="000000"/>
        </a:buClr>
        <a:buSzPct val="100000"/>
        <a:buFont typeface="Times New Roman" panose="02020603050405020304" pitchFamily="18" charset="0"/>
        <a:defRPr sz="18800">
          <a:solidFill>
            <a:srgbClr val="000000"/>
          </a:solidFill>
          <a:latin typeface="Times New Roman" pitchFamily="16" charset="0"/>
          <a:ea typeface="MS Gothic" charset="-128"/>
        </a:defRPr>
      </a:lvl3pPr>
      <a:lvl4pPr algn="ctr" defTabSz="536575" rtl="0" eaLnBrk="0" fontAlgn="base" hangingPunct="0">
        <a:spcBef>
          <a:spcPct val="0"/>
        </a:spcBef>
        <a:spcAft>
          <a:spcPct val="0"/>
        </a:spcAft>
        <a:buClr>
          <a:srgbClr val="000000"/>
        </a:buClr>
        <a:buSzPct val="100000"/>
        <a:buFont typeface="Times New Roman" panose="02020603050405020304" pitchFamily="18" charset="0"/>
        <a:defRPr sz="18800">
          <a:solidFill>
            <a:srgbClr val="000000"/>
          </a:solidFill>
          <a:latin typeface="Times New Roman" pitchFamily="16" charset="0"/>
          <a:ea typeface="MS Gothic" charset="-128"/>
        </a:defRPr>
      </a:lvl4pPr>
      <a:lvl5pPr algn="ctr" defTabSz="536575" rtl="0" eaLnBrk="0" fontAlgn="base" hangingPunct="0">
        <a:spcBef>
          <a:spcPct val="0"/>
        </a:spcBef>
        <a:spcAft>
          <a:spcPct val="0"/>
        </a:spcAft>
        <a:buClr>
          <a:srgbClr val="000000"/>
        </a:buClr>
        <a:buSzPct val="100000"/>
        <a:buFont typeface="Times New Roman" panose="02020603050405020304" pitchFamily="18" charset="0"/>
        <a:defRPr sz="18800">
          <a:solidFill>
            <a:srgbClr val="000000"/>
          </a:solidFill>
          <a:latin typeface="Times New Roman" pitchFamily="16" charset="0"/>
          <a:ea typeface="MS Gothic" charset="-128"/>
        </a:defRPr>
      </a:lvl5pPr>
      <a:lvl6pPr marL="547268" algn="ctr" defTabSz="537768" rtl="0" fontAlgn="base">
        <a:spcBef>
          <a:spcPct val="0"/>
        </a:spcBef>
        <a:spcAft>
          <a:spcPct val="0"/>
        </a:spcAft>
        <a:buClr>
          <a:srgbClr val="000000"/>
        </a:buClr>
        <a:buSzPct val="100000"/>
        <a:buFont typeface="Times New Roman" pitchFamily="16" charset="0"/>
        <a:defRPr sz="18800">
          <a:solidFill>
            <a:srgbClr val="000000"/>
          </a:solidFill>
          <a:latin typeface="Times New Roman" pitchFamily="16" charset="0"/>
          <a:ea typeface="MS Gothic" charset="-128"/>
        </a:defRPr>
      </a:lvl6pPr>
      <a:lvl7pPr marL="1094537" algn="ctr" defTabSz="537768" rtl="0" fontAlgn="base">
        <a:spcBef>
          <a:spcPct val="0"/>
        </a:spcBef>
        <a:spcAft>
          <a:spcPct val="0"/>
        </a:spcAft>
        <a:buClr>
          <a:srgbClr val="000000"/>
        </a:buClr>
        <a:buSzPct val="100000"/>
        <a:buFont typeface="Times New Roman" pitchFamily="16" charset="0"/>
        <a:defRPr sz="18800">
          <a:solidFill>
            <a:srgbClr val="000000"/>
          </a:solidFill>
          <a:latin typeface="Times New Roman" pitchFamily="16" charset="0"/>
          <a:ea typeface="MS Gothic" charset="-128"/>
        </a:defRPr>
      </a:lvl7pPr>
      <a:lvl8pPr marL="1641805" algn="ctr" defTabSz="537768" rtl="0" fontAlgn="base">
        <a:spcBef>
          <a:spcPct val="0"/>
        </a:spcBef>
        <a:spcAft>
          <a:spcPct val="0"/>
        </a:spcAft>
        <a:buClr>
          <a:srgbClr val="000000"/>
        </a:buClr>
        <a:buSzPct val="100000"/>
        <a:buFont typeface="Times New Roman" pitchFamily="16" charset="0"/>
        <a:defRPr sz="18800">
          <a:solidFill>
            <a:srgbClr val="000000"/>
          </a:solidFill>
          <a:latin typeface="Times New Roman" pitchFamily="16" charset="0"/>
          <a:ea typeface="MS Gothic" charset="-128"/>
        </a:defRPr>
      </a:lvl8pPr>
      <a:lvl9pPr marL="2189074" algn="ctr" defTabSz="537768" rtl="0" fontAlgn="base">
        <a:spcBef>
          <a:spcPct val="0"/>
        </a:spcBef>
        <a:spcAft>
          <a:spcPct val="0"/>
        </a:spcAft>
        <a:buClr>
          <a:srgbClr val="000000"/>
        </a:buClr>
        <a:buSzPct val="100000"/>
        <a:buFont typeface="Times New Roman" pitchFamily="16" charset="0"/>
        <a:defRPr sz="18800">
          <a:solidFill>
            <a:srgbClr val="000000"/>
          </a:solidFill>
          <a:latin typeface="Times New Roman" pitchFamily="16" charset="0"/>
          <a:ea typeface="MS Gothic" charset="-128"/>
        </a:defRPr>
      </a:lvl9pPr>
    </p:titleStyle>
    <p:bodyStyle>
      <a:lvl1pPr marL="1460500" indent="-1460500" algn="l" defTabSz="536575" rtl="0" eaLnBrk="0" fontAlgn="base" hangingPunct="0">
        <a:spcBef>
          <a:spcPts val="3413"/>
        </a:spcBef>
        <a:spcAft>
          <a:spcPct val="0"/>
        </a:spcAft>
        <a:buClr>
          <a:srgbClr val="000000"/>
        </a:buClr>
        <a:buSzPct val="100000"/>
        <a:buFont typeface="Times New Roman" panose="02020603050405020304" pitchFamily="18" charset="0"/>
        <a:defRPr sz="13600">
          <a:solidFill>
            <a:srgbClr val="000000"/>
          </a:solidFill>
          <a:latin typeface="+mn-lt"/>
          <a:ea typeface="+mn-ea"/>
          <a:cs typeface="+mn-cs"/>
        </a:defRPr>
      </a:lvl1pPr>
      <a:lvl2pPr marL="3170238" indent="-1217613" algn="l" defTabSz="536575" rtl="0" eaLnBrk="0" fontAlgn="base" hangingPunct="0">
        <a:spcBef>
          <a:spcPts val="2988"/>
        </a:spcBef>
        <a:spcAft>
          <a:spcPct val="0"/>
        </a:spcAft>
        <a:buClr>
          <a:srgbClr val="000000"/>
        </a:buClr>
        <a:buSzPct val="100000"/>
        <a:buFont typeface="Times New Roman" panose="02020603050405020304" pitchFamily="18" charset="0"/>
        <a:buChar char="–"/>
        <a:defRPr sz="12000">
          <a:solidFill>
            <a:srgbClr val="000000"/>
          </a:solidFill>
          <a:latin typeface="+mn-lt"/>
          <a:ea typeface="+mn-ea"/>
        </a:defRPr>
      </a:lvl2pPr>
      <a:lvl3pPr marL="4881563" indent="-974725" algn="l" defTabSz="536575" rtl="0" eaLnBrk="0" fontAlgn="base" hangingPunct="0">
        <a:spcBef>
          <a:spcPts val="2575"/>
        </a:spcBef>
        <a:spcAft>
          <a:spcPct val="0"/>
        </a:spcAft>
        <a:buClr>
          <a:srgbClr val="000000"/>
        </a:buClr>
        <a:buSzPct val="100000"/>
        <a:buFont typeface="Times New Roman" panose="02020603050405020304" pitchFamily="18" charset="0"/>
        <a:buChar char="•"/>
        <a:defRPr sz="10300">
          <a:solidFill>
            <a:srgbClr val="000000"/>
          </a:solidFill>
          <a:latin typeface="+mn-lt"/>
          <a:ea typeface="+mn-ea"/>
        </a:defRPr>
      </a:lvl3pPr>
      <a:lvl4pPr marL="6840538" indent="-976313" algn="l" defTabSz="536575" rtl="0" eaLnBrk="0" fontAlgn="base" hangingPunct="0">
        <a:spcBef>
          <a:spcPts val="2125"/>
        </a:spcBef>
        <a:spcAft>
          <a:spcPct val="0"/>
        </a:spcAft>
        <a:buClr>
          <a:srgbClr val="000000"/>
        </a:buClr>
        <a:buSzPct val="100000"/>
        <a:buFont typeface="Times New Roman" panose="02020603050405020304" pitchFamily="18" charset="0"/>
        <a:buChar char="–"/>
        <a:defRPr sz="8500">
          <a:solidFill>
            <a:srgbClr val="000000"/>
          </a:solidFill>
          <a:latin typeface="+mn-lt"/>
          <a:ea typeface="+mn-ea"/>
        </a:defRPr>
      </a:lvl4pPr>
      <a:lvl5pPr marL="8791575" indent="-976313" algn="l" defTabSz="536575" rtl="0" eaLnBrk="0" fontAlgn="base" hangingPunct="0">
        <a:spcBef>
          <a:spcPts val="2125"/>
        </a:spcBef>
        <a:spcAft>
          <a:spcPct val="0"/>
        </a:spcAft>
        <a:buClr>
          <a:srgbClr val="000000"/>
        </a:buClr>
        <a:buSzPct val="100000"/>
        <a:buFont typeface="Times New Roman" panose="02020603050405020304" pitchFamily="18" charset="0"/>
        <a:buChar char="»"/>
        <a:defRPr sz="8500">
          <a:solidFill>
            <a:srgbClr val="000000"/>
          </a:solidFill>
          <a:latin typeface="+mn-lt"/>
          <a:ea typeface="+mn-ea"/>
        </a:defRPr>
      </a:lvl5pPr>
      <a:lvl6pPr marL="9339668" indent="-976722" algn="l" defTabSz="537768" rtl="0" fontAlgn="base">
        <a:spcBef>
          <a:spcPts val="2125"/>
        </a:spcBef>
        <a:spcAft>
          <a:spcPct val="0"/>
        </a:spcAft>
        <a:buClr>
          <a:srgbClr val="000000"/>
        </a:buClr>
        <a:buSzPct val="100000"/>
        <a:buFont typeface="Times New Roman" pitchFamily="16" charset="0"/>
        <a:buChar char="»"/>
        <a:defRPr sz="8500">
          <a:solidFill>
            <a:srgbClr val="000000"/>
          </a:solidFill>
          <a:latin typeface="+mn-lt"/>
          <a:ea typeface="+mn-ea"/>
        </a:defRPr>
      </a:lvl6pPr>
      <a:lvl7pPr marL="9886936" indent="-976722" algn="l" defTabSz="537768" rtl="0" fontAlgn="base">
        <a:spcBef>
          <a:spcPts val="2125"/>
        </a:spcBef>
        <a:spcAft>
          <a:spcPct val="0"/>
        </a:spcAft>
        <a:buClr>
          <a:srgbClr val="000000"/>
        </a:buClr>
        <a:buSzPct val="100000"/>
        <a:buFont typeface="Times New Roman" pitchFamily="16" charset="0"/>
        <a:buChar char="»"/>
        <a:defRPr sz="8500">
          <a:solidFill>
            <a:srgbClr val="000000"/>
          </a:solidFill>
          <a:latin typeface="+mn-lt"/>
          <a:ea typeface="+mn-ea"/>
        </a:defRPr>
      </a:lvl7pPr>
      <a:lvl8pPr marL="10434205" indent="-976722" algn="l" defTabSz="537768" rtl="0" fontAlgn="base">
        <a:spcBef>
          <a:spcPts val="2125"/>
        </a:spcBef>
        <a:spcAft>
          <a:spcPct val="0"/>
        </a:spcAft>
        <a:buClr>
          <a:srgbClr val="000000"/>
        </a:buClr>
        <a:buSzPct val="100000"/>
        <a:buFont typeface="Times New Roman" pitchFamily="16" charset="0"/>
        <a:buChar char="»"/>
        <a:defRPr sz="8500">
          <a:solidFill>
            <a:srgbClr val="000000"/>
          </a:solidFill>
          <a:latin typeface="+mn-lt"/>
          <a:ea typeface="+mn-ea"/>
        </a:defRPr>
      </a:lvl8pPr>
      <a:lvl9pPr marL="10981473" indent="-976722" algn="l" defTabSz="537768" rtl="0" fontAlgn="base">
        <a:spcBef>
          <a:spcPts val="2125"/>
        </a:spcBef>
        <a:spcAft>
          <a:spcPct val="0"/>
        </a:spcAft>
        <a:buClr>
          <a:srgbClr val="000000"/>
        </a:buClr>
        <a:buSzPct val="100000"/>
        <a:buFont typeface="Times New Roman" pitchFamily="16" charset="0"/>
        <a:buChar char="»"/>
        <a:defRPr sz="8500">
          <a:solidFill>
            <a:srgbClr val="000000"/>
          </a:solidFill>
          <a:latin typeface="+mn-lt"/>
          <a:ea typeface="+mn-ea"/>
        </a:defRPr>
      </a:lvl9pPr>
    </p:bodyStyle>
    <p:otherStyle>
      <a:defPPr>
        <a:defRPr lang="pt-BR"/>
      </a:defPPr>
      <a:lvl1pPr marL="0" algn="l" defTabSz="1094537" rtl="0" eaLnBrk="1" latinLnBrk="0" hangingPunct="1">
        <a:defRPr sz="2200" kern="1200">
          <a:solidFill>
            <a:schemeClr val="tx1"/>
          </a:solidFill>
          <a:latin typeface="+mn-lt"/>
          <a:ea typeface="+mn-ea"/>
          <a:cs typeface="+mn-cs"/>
        </a:defRPr>
      </a:lvl1pPr>
      <a:lvl2pPr marL="547268" algn="l" defTabSz="1094537" rtl="0" eaLnBrk="1" latinLnBrk="0" hangingPunct="1">
        <a:defRPr sz="2200" kern="1200">
          <a:solidFill>
            <a:schemeClr val="tx1"/>
          </a:solidFill>
          <a:latin typeface="+mn-lt"/>
          <a:ea typeface="+mn-ea"/>
          <a:cs typeface="+mn-cs"/>
        </a:defRPr>
      </a:lvl2pPr>
      <a:lvl3pPr marL="1094537" algn="l" defTabSz="1094537" rtl="0" eaLnBrk="1" latinLnBrk="0" hangingPunct="1">
        <a:defRPr sz="2200" kern="1200">
          <a:solidFill>
            <a:schemeClr val="tx1"/>
          </a:solidFill>
          <a:latin typeface="+mn-lt"/>
          <a:ea typeface="+mn-ea"/>
          <a:cs typeface="+mn-cs"/>
        </a:defRPr>
      </a:lvl3pPr>
      <a:lvl4pPr marL="1641805" algn="l" defTabSz="1094537" rtl="0" eaLnBrk="1" latinLnBrk="0" hangingPunct="1">
        <a:defRPr sz="2200" kern="1200">
          <a:solidFill>
            <a:schemeClr val="tx1"/>
          </a:solidFill>
          <a:latin typeface="+mn-lt"/>
          <a:ea typeface="+mn-ea"/>
          <a:cs typeface="+mn-cs"/>
        </a:defRPr>
      </a:lvl4pPr>
      <a:lvl5pPr marL="2189074" algn="l" defTabSz="1094537" rtl="0" eaLnBrk="1" latinLnBrk="0" hangingPunct="1">
        <a:defRPr sz="2200" kern="1200">
          <a:solidFill>
            <a:schemeClr val="tx1"/>
          </a:solidFill>
          <a:latin typeface="+mn-lt"/>
          <a:ea typeface="+mn-ea"/>
          <a:cs typeface="+mn-cs"/>
        </a:defRPr>
      </a:lvl5pPr>
      <a:lvl6pPr marL="2736342" algn="l" defTabSz="1094537" rtl="0" eaLnBrk="1" latinLnBrk="0" hangingPunct="1">
        <a:defRPr sz="2200" kern="1200">
          <a:solidFill>
            <a:schemeClr val="tx1"/>
          </a:solidFill>
          <a:latin typeface="+mn-lt"/>
          <a:ea typeface="+mn-ea"/>
          <a:cs typeface="+mn-cs"/>
        </a:defRPr>
      </a:lvl6pPr>
      <a:lvl7pPr marL="3283610" algn="l" defTabSz="1094537" rtl="0" eaLnBrk="1" latinLnBrk="0" hangingPunct="1">
        <a:defRPr sz="2200" kern="1200">
          <a:solidFill>
            <a:schemeClr val="tx1"/>
          </a:solidFill>
          <a:latin typeface="+mn-lt"/>
          <a:ea typeface="+mn-ea"/>
          <a:cs typeface="+mn-cs"/>
        </a:defRPr>
      </a:lvl7pPr>
      <a:lvl8pPr marL="3830879" algn="l" defTabSz="1094537" rtl="0" eaLnBrk="1" latinLnBrk="0" hangingPunct="1">
        <a:defRPr sz="2200" kern="1200">
          <a:solidFill>
            <a:schemeClr val="tx1"/>
          </a:solidFill>
          <a:latin typeface="+mn-lt"/>
          <a:ea typeface="+mn-ea"/>
          <a:cs typeface="+mn-cs"/>
        </a:defRPr>
      </a:lvl8pPr>
      <a:lvl9pPr marL="4378147" algn="l" defTabSz="1094537"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 name="Imagem 34">
            <a:extLst>
              <a:ext uri="{FF2B5EF4-FFF2-40B4-BE49-F238E27FC236}">
                <a16:creationId xmlns:a16="http://schemas.microsoft.com/office/drawing/2014/main" id="{E16225F9-67DC-745E-5CEB-2226A5C91C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36"/>
            <a:ext cx="32404050" cy="36011557"/>
          </a:xfrm>
          <a:prstGeom prst="rect">
            <a:avLst/>
          </a:prstGeom>
        </p:spPr>
      </p:pic>
      <p:sp>
        <p:nvSpPr>
          <p:cNvPr id="36" name="Retângulo: Cantos Arredondados 35">
            <a:extLst>
              <a:ext uri="{FF2B5EF4-FFF2-40B4-BE49-F238E27FC236}">
                <a16:creationId xmlns:a16="http://schemas.microsoft.com/office/drawing/2014/main" id="{BE27B094-50A6-8C71-F525-044AE3B3D40E}"/>
              </a:ext>
            </a:extLst>
          </p:cNvPr>
          <p:cNvSpPr/>
          <p:nvPr/>
        </p:nvSpPr>
        <p:spPr bwMode="auto">
          <a:xfrm>
            <a:off x="1354958" y="14544698"/>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39" name="Retângulo: Cantos Arredondados 38">
            <a:extLst>
              <a:ext uri="{FF2B5EF4-FFF2-40B4-BE49-F238E27FC236}">
                <a16:creationId xmlns:a16="http://schemas.microsoft.com/office/drawing/2014/main" id="{E04F1EF3-25EC-34E8-045E-FA2C049AD856}"/>
              </a:ext>
            </a:extLst>
          </p:cNvPr>
          <p:cNvSpPr/>
          <p:nvPr/>
        </p:nvSpPr>
        <p:spPr bwMode="auto">
          <a:xfrm>
            <a:off x="16509119" y="16872260"/>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40" name="Retângulo: Cantos Arredondados 39">
            <a:extLst>
              <a:ext uri="{FF2B5EF4-FFF2-40B4-BE49-F238E27FC236}">
                <a16:creationId xmlns:a16="http://schemas.microsoft.com/office/drawing/2014/main" id="{9C1015EC-8126-07FB-DC3E-957530C3E847}"/>
              </a:ext>
            </a:extLst>
          </p:cNvPr>
          <p:cNvSpPr/>
          <p:nvPr/>
        </p:nvSpPr>
        <p:spPr bwMode="auto">
          <a:xfrm>
            <a:off x="16494370" y="23546866"/>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41" name="Retângulo: Cantos Arredondados 40">
            <a:extLst>
              <a:ext uri="{FF2B5EF4-FFF2-40B4-BE49-F238E27FC236}">
                <a16:creationId xmlns:a16="http://schemas.microsoft.com/office/drawing/2014/main" id="{0310B387-9171-5BD6-A34D-C806E7C7C508}"/>
              </a:ext>
            </a:extLst>
          </p:cNvPr>
          <p:cNvSpPr/>
          <p:nvPr/>
        </p:nvSpPr>
        <p:spPr bwMode="auto">
          <a:xfrm>
            <a:off x="16494370" y="29058121"/>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42" name="Retângulo: Cantos Arredondados 41">
            <a:extLst>
              <a:ext uri="{FF2B5EF4-FFF2-40B4-BE49-F238E27FC236}">
                <a16:creationId xmlns:a16="http://schemas.microsoft.com/office/drawing/2014/main" id="{51DB3DE3-B4E0-128C-B6ED-F41FA55E963C}"/>
              </a:ext>
            </a:extLst>
          </p:cNvPr>
          <p:cNvSpPr/>
          <p:nvPr/>
        </p:nvSpPr>
        <p:spPr bwMode="auto">
          <a:xfrm>
            <a:off x="1357230" y="18848336"/>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43" name="Retângulo: Cantos Arredondados 42">
            <a:extLst>
              <a:ext uri="{FF2B5EF4-FFF2-40B4-BE49-F238E27FC236}">
                <a16:creationId xmlns:a16="http://schemas.microsoft.com/office/drawing/2014/main" id="{158D255E-5B47-9937-873F-B9C623FAEC6B}"/>
              </a:ext>
            </a:extLst>
          </p:cNvPr>
          <p:cNvSpPr/>
          <p:nvPr/>
        </p:nvSpPr>
        <p:spPr bwMode="auto">
          <a:xfrm>
            <a:off x="1354958" y="25601057"/>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44" name="Retângulo: Cantos Arredondados 43">
            <a:extLst>
              <a:ext uri="{FF2B5EF4-FFF2-40B4-BE49-F238E27FC236}">
                <a16:creationId xmlns:a16="http://schemas.microsoft.com/office/drawing/2014/main" id="{4FAE0F90-F776-049A-51E7-2F6AB60D491B}"/>
              </a:ext>
            </a:extLst>
          </p:cNvPr>
          <p:cNvSpPr/>
          <p:nvPr/>
        </p:nvSpPr>
        <p:spPr bwMode="auto">
          <a:xfrm>
            <a:off x="1437513" y="8562993"/>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45" name="Retângulo: Cantos Arredondados 44">
            <a:extLst>
              <a:ext uri="{FF2B5EF4-FFF2-40B4-BE49-F238E27FC236}">
                <a16:creationId xmlns:a16="http://schemas.microsoft.com/office/drawing/2014/main" id="{ED401782-60BE-3B16-9E41-C9CE4DCDCF31}"/>
              </a:ext>
            </a:extLst>
          </p:cNvPr>
          <p:cNvSpPr/>
          <p:nvPr/>
        </p:nvSpPr>
        <p:spPr bwMode="auto">
          <a:xfrm>
            <a:off x="16508523" y="8541982"/>
            <a:ext cx="13965679" cy="942364"/>
          </a:xfrm>
          <a:prstGeom prst="roundRect">
            <a:avLst/>
          </a:prstGeom>
          <a:solidFill>
            <a:srgbClr val="EF7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pt-BR" sz="2400" b="0" i="0" u="none" strike="noStrike" cap="none" normalizeH="0" baseline="0" dirty="0">
              <a:ln>
                <a:noFill/>
              </a:ln>
              <a:solidFill>
                <a:schemeClr val="bg1"/>
              </a:solidFill>
              <a:effectLst/>
              <a:latin typeface="Times New Roman" pitchFamily="16" charset="0"/>
              <a:ea typeface="MS Gothic" charset="-128"/>
            </a:endParaRPr>
          </a:p>
        </p:txBody>
      </p:sp>
      <p:sp>
        <p:nvSpPr>
          <p:cNvPr id="4" name="Text Box 1">
            <a:extLst>
              <a:ext uri="{FF2B5EF4-FFF2-40B4-BE49-F238E27FC236}">
                <a16:creationId xmlns:a16="http://schemas.microsoft.com/office/drawing/2014/main" id="{21B873FA-5BD6-E238-62F2-951506057A57}"/>
              </a:ext>
            </a:extLst>
          </p:cNvPr>
          <p:cNvSpPr txBox="1">
            <a:spLocks noChangeArrowheads="1"/>
          </p:cNvSpPr>
          <p:nvPr/>
        </p:nvSpPr>
        <p:spPr bwMode="auto">
          <a:xfrm>
            <a:off x="7668419" y="1185596"/>
            <a:ext cx="17067212" cy="300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9pPr>
          </a:lstStyle>
          <a:p>
            <a:pPr algn="ctr" eaLnBrk="1" hangingPunct="1">
              <a:spcBef>
                <a:spcPts val="3738"/>
              </a:spcBef>
              <a:buClr>
                <a:srgbClr val="003399"/>
              </a:buClr>
            </a:pPr>
            <a:r>
              <a:rPr lang="pt-BR" altLang="pt-BR" sz="5400" b="1" dirty="0">
                <a:latin typeface="Verdana" panose="020B0604030504040204" pitchFamily="34" charset="0"/>
              </a:rPr>
              <a:t>DIGITE SEU TÍTULO E SUBTÍTULO AQUI</a:t>
            </a:r>
          </a:p>
          <a:p>
            <a:pPr algn="ctr" eaLnBrk="1" hangingPunct="1">
              <a:spcBef>
                <a:spcPts val="3738"/>
              </a:spcBef>
              <a:buClr>
                <a:srgbClr val="003399"/>
              </a:buClr>
            </a:pPr>
            <a:r>
              <a:rPr lang="en-GB" altLang="pt-BR" sz="2500" dirty="0">
                <a:latin typeface="Verdana" panose="020B0604030504040204" pitchFamily="34" charset="0"/>
              </a:rPr>
              <a:t>O </a:t>
            </a:r>
            <a:r>
              <a:rPr lang="en-GB" altLang="pt-BR" sz="2500" dirty="0" err="1">
                <a:latin typeface="Verdana" panose="020B0604030504040204" pitchFamily="34" charset="0"/>
              </a:rPr>
              <a:t>título</a:t>
            </a:r>
            <a:r>
              <a:rPr lang="en-GB" altLang="pt-BR" sz="2500" dirty="0">
                <a:latin typeface="Verdana" panose="020B0604030504040204" pitchFamily="34" charset="0"/>
              </a:rPr>
              <a:t> do </a:t>
            </a:r>
            <a:r>
              <a:rPr lang="en-GB" altLang="pt-BR" sz="2500" dirty="0" err="1">
                <a:latin typeface="Verdana" panose="020B0604030504040204" pitchFamily="34" charset="0"/>
              </a:rPr>
              <a:t>pôster</a:t>
            </a:r>
            <a:r>
              <a:rPr lang="en-GB" altLang="pt-BR" sz="2500" dirty="0">
                <a:latin typeface="Verdana" panose="020B0604030504040204" pitchFamily="34" charset="0"/>
              </a:rPr>
              <a:t> </a:t>
            </a:r>
            <a:r>
              <a:rPr lang="en-GB" altLang="pt-BR" sz="2500" dirty="0" err="1">
                <a:latin typeface="Verdana" panose="020B0604030504040204" pitchFamily="34" charset="0"/>
              </a:rPr>
              <a:t>deve</a:t>
            </a:r>
            <a:r>
              <a:rPr lang="en-GB" altLang="pt-BR" sz="2500" dirty="0">
                <a:latin typeface="Verdana" panose="020B0604030504040204" pitchFamily="34" charset="0"/>
              </a:rPr>
              <a:t> </a:t>
            </a:r>
            <a:r>
              <a:rPr lang="en-GB" altLang="pt-BR" sz="2500" dirty="0" err="1">
                <a:latin typeface="Verdana" panose="020B0604030504040204" pitchFamily="34" charset="0"/>
              </a:rPr>
              <a:t>estar</a:t>
            </a:r>
            <a:r>
              <a:rPr lang="en-GB" altLang="pt-BR" sz="2500" dirty="0">
                <a:latin typeface="Verdana" panose="020B0604030504040204" pitchFamily="34" charset="0"/>
              </a:rPr>
              <a:t> </a:t>
            </a:r>
            <a:r>
              <a:rPr lang="en-GB" altLang="pt-BR" sz="2500" dirty="0" err="1">
                <a:latin typeface="Verdana" panose="020B0604030504040204" pitchFamily="34" charset="0"/>
              </a:rPr>
              <a:t>em</a:t>
            </a:r>
            <a:r>
              <a:rPr lang="en-GB" altLang="pt-BR" sz="2500" dirty="0">
                <a:latin typeface="Verdana" panose="020B0604030504040204" pitchFamily="34" charset="0"/>
              </a:rPr>
              <a:t> </a:t>
            </a:r>
            <a:r>
              <a:rPr lang="en-GB" altLang="pt-BR" sz="2500" dirty="0" err="1">
                <a:latin typeface="Verdana" panose="020B0604030504040204" pitchFamily="34" charset="0"/>
              </a:rPr>
              <a:t>caixa</a:t>
            </a:r>
            <a:r>
              <a:rPr lang="en-GB" altLang="pt-BR" sz="2500" dirty="0">
                <a:latin typeface="Verdana" panose="020B0604030504040204" pitchFamily="34" charset="0"/>
              </a:rPr>
              <a:t> </a:t>
            </a:r>
            <a:r>
              <a:rPr lang="en-GB" altLang="pt-BR" sz="2500" dirty="0" err="1">
                <a:latin typeface="Verdana" panose="020B0604030504040204" pitchFamily="34" charset="0"/>
              </a:rPr>
              <a:t>alta</a:t>
            </a:r>
            <a:r>
              <a:rPr lang="en-GB" altLang="pt-BR" sz="2500" dirty="0">
                <a:latin typeface="Verdana" panose="020B0604030504040204" pitchFamily="34" charset="0"/>
              </a:rPr>
              <a:t> </a:t>
            </a:r>
            <a:r>
              <a:rPr lang="en-GB" altLang="pt-BR" sz="2500" dirty="0" err="1">
                <a:latin typeface="Verdana" panose="020B0604030504040204" pitchFamily="34" charset="0"/>
              </a:rPr>
              <a:t>na</a:t>
            </a:r>
            <a:r>
              <a:rPr lang="en-GB" altLang="pt-BR" sz="2500" dirty="0">
                <a:latin typeface="Verdana" panose="020B0604030504040204" pitchFamily="34" charset="0"/>
              </a:rPr>
              <a:t> </a:t>
            </a:r>
            <a:r>
              <a:rPr lang="en-GB" altLang="pt-BR" sz="2500" dirty="0" err="1">
                <a:latin typeface="Verdana" panose="020B0604030504040204" pitchFamily="34" charset="0"/>
              </a:rPr>
              <a:t>fonte</a:t>
            </a:r>
            <a:r>
              <a:rPr lang="en-GB" altLang="pt-BR" sz="2500" dirty="0">
                <a:latin typeface="Verdana" panose="020B0604030504040204" pitchFamily="34" charset="0"/>
              </a:rPr>
              <a:t> </a:t>
            </a:r>
            <a:r>
              <a:rPr lang="en-GB" altLang="pt-BR" sz="2500" dirty="0" err="1">
                <a:latin typeface="Verdana" panose="020B0604030504040204" pitchFamily="34" charset="0"/>
              </a:rPr>
              <a:t>verdana</a:t>
            </a:r>
            <a:r>
              <a:rPr lang="en-GB" altLang="pt-BR" sz="2500" dirty="0">
                <a:latin typeface="Verdana" panose="020B0604030504040204" pitchFamily="34" charset="0"/>
              </a:rPr>
              <a:t> </a:t>
            </a:r>
            <a:r>
              <a:rPr lang="en-GB" altLang="pt-BR" sz="2500" dirty="0" err="1">
                <a:latin typeface="Verdana" panose="020B0604030504040204" pitchFamily="34" charset="0"/>
              </a:rPr>
              <a:t>tamanho</a:t>
            </a:r>
            <a:r>
              <a:rPr lang="en-GB" altLang="pt-BR" sz="2500" dirty="0">
                <a:latin typeface="Verdana" panose="020B0604030504040204" pitchFamily="34" charset="0"/>
              </a:rPr>
              <a:t> 54 </a:t>
            </a:r>
            <a:r>
              <a:rPr lang="en-GB" altLang="pt-BR" sz="2500" dirty="0" err="1">
                <a:latin typeface="Verdana" panose="020B0604030504040204" pitchFamily="34" charset="0"/>
              </a:rPr>
              <a:t>em</a:t>
            </a:r>
            <a:r>
              <a:rPr lang="en-GB" altLang="pt-BR" sz="2500" dirty="0">
                <a:latin typeface="Verdana" panose="020B0604030504040204" pitchFamily="34" charset="0"/>
              </a:rPr>
              <a:t> </a:t>
            </a:r>
            <a:r>
              <a:rPr lang="en-GB" altLang="pt-BR" sz="2500" dirty="0" err="1">
                <a:latin typeface="Verdana" panose="020B0604030504040204" pitchFamily="34" charset="0"/>
              </a:rPr>
              <a:t>negrito</a:t>
            </a:r>
            <a:r>
              <a:rPr lang="en-GB" altLang="pt-BR" sz="2500" dirty="0">
                <a:latin typeface="Verdana" panose="020B0604030504040204" pitchFamily="34" charset="0"/>
              </a:rPr>
              <a:t>. O </a:t>
            </a:r>
            <a:r>
              <a:rPr lang="en-GB" altLang="pt-BR" sz="2500" dirty="0" err="1">
                <a:latin typeface="Verdana" panose="020B0604030504040204" pitchFamily="34" charset="0"/>
              </a:rPr>
              <a:t>espaço</a:t>
            </a:r>
            <a:r>
              <a:rPr lang="en-GB" altLang="pt-BR" sz="2500" dirty="0">
                <a:latin typeface="Verdana" panose="020B0604030504040204" pitchFamily="34" charset="0"/>
              </a:rPr>
              <a:t> </a:t>
            </a:r>
            <a:r>
              <a:rPr lang="en-GB" altLang="pt-BR" sz="2500" dirty="0" err="1">
                <a:latin typeface="Verdana" panose="020B0604030504040204" pitchFamily="34" charset="0"/>
              </a:rPr>
              <a:t>disponível</a:t>
            </a:r>
            <a:r>
              <a:rPr lang="en-GB" altLang="pt-BR" sz="2500" dirty="0">
                <a:latin typeface="Verdana" panose="020B0604030504040204" pitchFamily="34" charset="0"/>
              </a:rPr>
              <a:t> </a:t>
            </a:r>
            <a:r>
              <a:rPr lang="en-GB" altLang="pt-BR" sz="2500" dirty="0" err="1">
                <a:latin typeface="Verdana" panose="020B0604030504040204" pitchFamily="34" charset="0"/>
              </a:rPr>
              <a:t>para</a:t>
            </a:r>
            <a:r>
              <a:rPr lang="en-GB" altLang="pt-BR" sz="2500" dirty="0">
                <a:latin typeface="Verdana" panose="020B0604030504040204" pitchFamily="34" charset="0"/>
              </a:rPr>
              <a:t> o </a:t>
            </a:r>
            <a:r>
              <a:rPr lang="en-GB" altLang="pt-BR" sz="2500" dirty="0" err="1">
                <a:latin typeface="Verdana" panose="020B0604030504040204" pitchFamily="34" charset="0"/>
              </a:rPr>
              <a:t>título</a:t>
            </a:r>
            <a:r>
              <a:rPr lang="en-GB" altLang="pt-BR" sz="2500" dirty="0">
                <a:latin typeface="Verdana" panose="020B0604030504040204" pitchFamily="34" charset="0"/>
              </a:rPr>
              <a:t> </a:t>
            </a:r>
            <a:r>
              <a:rPr lang="en-GB" altLang="pt-BR" sz="2500" dirty="0" err="1">
                <a:latin typeface="Verdana" panose="020B0604030504040204" pitchFamily="34" charset="0"/>
              </a:rPr>
              <a:t>deverá</a:t>
            </a:r>
            <a:r>
              <a:rPr lang="en-GB" altLang="pt-BR" sz="2500" dirty="0">
                <a:latin typeface="Verdana" panose="020B0604030504040204" pitchFamily="34" charset="0"/>
              </a:rPr>
              <a:t> </a:t>
            </a:r>
            <a:r>
              <a:rPr lang="en-GB" altLang="pt-BR" sz="2500" dirty="0" err="1">
                <a:latin typeface="Verdana" panose="020B0604030504040204" pitchFamily="34" charset="0"/>
              </a:rPr>
              <a:t>ser</a:t>
            </a:r>
            <a:r>
              <a:rPr lang="en-GB" altLang="pt-BR" sz="2500" dirty="0">
                <a:latin typeface="Verdana" panose="020B0604030504040204" pitchFamily="34" charset="0"/>
              </a:rPr>
              <a:t> </a:t>
            </a:r>
            <a:r>
              <a:rPr lang="en-GB" altLang="pt-BR" sz="2500" dirty="0" err="1">
                <a:latin typeface="Verdana" panose="020B0604030504040204" pitchFamily="34" charset="0"/>
              </a:rPr>
              <a:t>mantido</a:t>
            </a:r>
            <a:r>
              <a:rPr lang="en-GB" altLang="pt-BR" sz="1600" dirty="0">
                <a:solidFill>
                  <a:srgbClr val="000000"/>
                </a:solidFill>
                <a:latin typeface="Verdana" panose="020B0604030504040204" pitchFamily="34" charset="0"/>
              </a:rPr>
              <a:t>.</a:t>
            </a:r>
          </a:p>
          <a:p>
            <a:pPr algn="ctr" eaLnBrk="1" hangingPunct="1">
              <a:spcBef>
                <a:spcPts val="3738"/>
              </a:spcBef>
              <a:buClr>
                <a:srgbClr val="003399"/>
              </a:buClr>
            </a:pPr>
            <a:endParaRPr lang="pt-BR" altLang="pt-BR" sz="1600" b="1" dirty="0">
              <a:solidFill>
                <a:srgbClr val="FFCC00"/>
              </a:solidFill>
              <a:latin typeface="Verdana" panose="020B0604030504040204" pitchFamily="34" charset="0"/>
            </a:endParaRPr>
          </a:p>
        </p:txBody>
      </p:sp>
      <p:sp>
        <p:nvSpPr>
          <p:cNvPr id="5" name="Text Box 2">
            <a:extLst>
              <a:ext uri="{FF2B5EF4-FFF2-40B4-BE49-F238E27FC236}">
                <a16:creationId xmlns:a16="http://schemas.microsoft.com/office/drawing/2014/main" id="{4CC2E42B-489A-A5CA-4462-281235367BF7}"/>
              </a:ext>
            </a:extLst>
          </p:cNvPr>
          <p:cNvSpPr txBox="1">
            <a:spLocks noChangeArrowheads="1"/>
          </p:cNvSpPr>
          <p:nvPr/>
        </p:nvSpPr>
        <p:spPr bwMode="auto">
          <a:xfrm>
            <a:off x="1640681" y="5209879"/>
            <a:ext cx="29122688"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 pos="12130088" algn="l"/>
                <a:tab pos="12996863" algn="l"/>
                <a:tab pos="13863638" algn="l"/>
                <a:tab pos="14730413" algn="l"/>
                <a:tab pos="15595600" algn="l"/>
                <a:tab pos="16462375" algn="l"/>
                <a:tab pos="17329150" algn="l"/>
                <a:tab pos="18195925" algn="l"/>
                <a:tab pos="19062700" algn="l"/>
                <a:tab pos="19929475" algn="l"/>
              </a:tabLst>
              <a:defRPr sz="2900">
                <a:solidFill>
                  <a:schemeClr val="bg1"/>
                </a:solidFill>
                <a:latin typeface="Times New Roman" panose="02020603050405020304" pitchFamily="18" charset="0"/>
                <a:ea typeface="MS Gothic" panose="020B0609070205080204" pitchFamily="49" charset="-128"/>
              </a:defRPr>
            </a:lvl9pPr>
          </a:lstStyle>
          <a:p>
            <a:pPr algn="ctr">
              <a:lnSpc>
                <a:spcPct val="110000"/>
              </a:lnSpc>
            </a:pPr>
            <a:r>
              <a:rPr lang="en-GB" altLang="pt-BR" sz="3400" b="1" i="1" dirty="0">
                <a:solidFill>
                  <a:srgbClr val="000000"/>
                </a:solidFill>
                <a:latin typeface="Verdana" panose="020B0604030504040204" pitchFamily="34" charset="0"/>
              </a:rPr>
              <a:t>Nome </a:t>
            </a:r>
            <a:r>
              <a:rPr lang="en-GB" altLang="pt-BR" sz="3400" b="1" i="1" dirty="0" err="1">
                <a:solidFill>
                  <a:srgbClr val="000000"/>
                </a:solidFill>
                <a:latin typeface="Verdana" panose="020B0604030504040204" pitchFamily="34" charset="0"/>
              </a:rPr>
              <a:t>autor</a:t>
            </a:r>
            <a:r>
              <a:rPr lang="en-GB" altLang="pt-BR" sz="3400" b="1" i="1" dirty="0">
                <a:solidFill>
                  <a:srgbClr val="000000"/>
                </a:solidFill>
                <a:latin typeface="Verdana" panose="020B0604030504040204" pitchFamily="34" charset="0"/>
              </a:rPr>
              <a:t> 1, Nome </a:t>
            </a:r>
            <a:r>
              <a:rPr lang="en-GB" altLang="pt-BR" sz="3400" b="1" i="1" dirty="0" err="1">
                <a:solidFill>
                  <a:srgbClr val="000000"/>
                </a:solidFill>
                <a:latin typeface="Verdana" panose="020B0604030504040204" pitchFamily="34" charset="0"/>
              </a:rPr>
              <a:t>autor</a:t>
            </a:r>
            <a:r>
              <a:rPr lang="en-GB" altLang="pt-BR" sz="3400" b="1" i="1" dirty="0">
                <a:solidFill>
                  <a:srgbClr val="000000"/>
                </a:solidFill>
                <a:latin typeface="Verdana" panose="020B0604030504040204" pitchFamily="34" charset="0"/>
              </a:rPr>
              <a:t> 2</a:t>
            </a:r>
          </a:p>
          <a:p>
            <a:pPr algn="ctr">
              <a:lnSpc>
                <a:spcPct val="110000"/>
              </a:lnSpc>
            </a:pPr>
            <a:r>
              <a:rPr lang="en-GB" altLang="pt-BR" dirty="0" err="1">
                <a:solidFill>
                  <a:srgbClr val="000000"/>
                </a:solidFill>
                <a:latin typeface="Verdana" panose="020B0604030504040204" pitchFamily="34" charset="0"/>
                <a:cs typeface="Times New Roman" panose="02020603050405020304" pitchFamily="18" charset="0"/>
              </a:rPr>
              <a:t>Departamento</a:t>
            </a:r>
            <a:r>
              <a:rPr lang="en-GB" altLang="pt-BR" dirty="0">
                <a:solidFill>
                  <a:srgbClr val="000000"/>
                </a:solidFill>
                <a:latin typeface="Verdana" panose="020B0604030504040204" pitchFamily="34" charset="0"/>
                <a:cs typeface="Times New Roman" panose="02020603050405020304" pitchFamily="18" charset="0"/>
              </a:rPr>
              <a:t> xxx </a:t>
            </a:r>
            <a:r>
              <a:rPr lang="en-GB" altLang="pt-BR" dirty="0" err="1">
                <a:solidFill>
                  <a:srgbClr val="000000"/>
                </a:solidFill>
                <a:latin typeface="Verdana" panose="020B0604030504040204" pitchFamily="34" charset="0"/>
                <a:cs typeface="Times New Roman" panose="02020603050405020304" pitchFamily="18" charset="0"/>
              </a:rPr>
              <a:t>ou</a:t>
            </a:r>
            <a:r>
              <a:rPr lang="en-GB" altLang="pt-BR" dirty="0">
                <a:solidFill>
                  <a:srgbClr val="000000"/>
                </a:solidFill>
                <a:latin typeface="Verdana" panose="020B0604030504040204" pitchFamily="34" charset="0"/>
                <a:cs typeface="Times New Roman" panose="02020603050405020304" pitchFamily="18" charset="0"/>
              </a:rPr>
              <a:t> Centro xxx, </a:t>
            </a:r>
            <a:r>
              <a:rPr lang="en-GB" altLang="pt-BR" dirty="0" err="1">
                <a:solidFill>
                  <a:srgbClr val="000000"/>
                </a:solidFill>
                <a:latin typeface="Verdana" panose="020B0604030504040204" pitchFamily="34" charset="0"/>
                <a:cs typeface="Times New Roman" panose="02020603050405020304" pitchFamily="18" charset="0"/>
              </a:rPr>
              <a:t>Universidade</a:t>
            </a:r>
            <a:r>
              <a:rPr lang="en-GB" altLang="pt-BR" dirty="0">
                <a:solidFill>
                  <a:srgbClr val="000000"/>
                </a:solidFill>
                <a:latin typeface="Verdana" panose="020B0604030504040204" pitchFamily="34" charset="0"/>
                <a:cs typeface="Times New Roman" panose="02020603050405020304" pitchFamily="18" charset="0"/>
              </a:rPr>
              <a:t> </a:t>
            </a:r>
            <a:r>
              <a:rPr lang="en-GB" altLang="pt-BR" dirty="0" err="1">
                <a:solidFill>
                  <a:srgbClr val="000000"/>
                </a:solidFill>
                <a:latin typeface="Verdana" panose="020B0604030504040204" pitchFamily="34" charset="0"/>
                <a:cs typeface="Times New Roman" panose="02020603050405020304" pitchFamily="18" charset="0"/>
              </a:rPr>
              <a:t>xxxx</a:t>
            </a:r>
            <a:endParaRPr lang="en-GB" altLang="pt-BR" dirty="0">
              <a:solidFill>
                <a:srgbClr val="000000"/>
              </a:solidFill>
              <a:latin typeface="Verdana" panose="020B0604030504040204" pitchFamily="34" charset="0"/>
              <a:cs typeface="Times New Roman" panose="02020603050405020304" pitchFamily="18" charset="0"/>
            </a:endParaRPr>
          </a:p>
          <a:p>
            <a:pPr algn="ctr">
              <a:lnSpc>
                <a:spcPct val="110000"/>
              </a:lnSpc>
            </a:pPr>
            <a:r>
              <a:rPr lang="en-GB" altLang="pt-BR" dirty="0" err="1">
                <a:solidFill>
                  <a:srgbClr val="000000"/>
                </a:solidFill>
                <a:latin typeface="Verdana" panose="020B0604030504040204" pitchFamily="34" charset="0"/>
                <a:cs typeface="Times New Roman" panose="02020603050405020304" pitchFamily="18" charset="0"/>
              </a:rPr>
              <a:t>Endereço</a:t>
            </a:r>
            <a:r>
              <a:rPr lang="en-GB" altLang="pt-BR" dirty="0">
                <a:solidFill>
                  <a:srgbClr val="000000"/>
                </a:solidFill>
                <a:latin typeface="Verdana" panose="020B0604030504040204" pitchFamily="34" charset="0"/>
                <a:cs typeface="Times New Roman" panose="02020603050405020304" pitchFamily="18" charset="0"/>
              </a:rPr>
              <a:t> xxx</a:t>
            </a:r>
          </a:p>
          <a:p>
            <a:pPr algn="ctr">
              <a:lnSpc>
                <a:spcPct val="110000"/>
              </a:lnSpc>
            </a:pPr>
            <a:r>
              <a:rPr lang="en-GB" altLang="pt-BR" i="1" dirty="0">
                <a:solidFill>
                  <a:srgbClr val="000000"/>
                </a:solidFill>
                <a:latin typeface="Verdana" panose="020B0604030504040204" pitchFamily="34" charset="0"/>
                <a:cs typeface="Courier New" panose="02070309020205020404" pitchFamily="49" charset="0"/>
              </a:rPr>
              <a:t>{email-Autor1, email-Autor2}</a:t>
            </a:r>
          </a:p>
        </p:txBody>
      </p:sp>
      <p:sp>
        <p:nvSpPr>
          <p:cNvPr id="6" name="Text Box 3">
            <a:extLst>
              <a:ext uri="{FF2B5EF4-FFF2-40B4-BE49-F238E27FC236}">
                <a16:creationId xmlns:a16="http://schemas.microsoft.com/office/drawing/2014/main" id="{B09430A0-F252-0D40-0480-A101F7602C15}"/>
              </a:ext>
            </a:extLst>
          </p:cNvPr>
          <p:cNvSpPr txBox="1">
            <a:spLocks noChangeArrowheads="1"/>
          </p:cNvSpPr>
          <p:nvPr/>
        </p:nvSpPr>
        <p:spPr bwMode="auto">
          <a:xfrm>
            <a:off x="1566367" y="12979505"/>
            <a:ext cx="13267382" cy="990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1800"/>
              </a:spcBef>
            </a:pPr>
            <a:r>
              <a:rPr lang="en-GB" altLang="pt-BR" sz="3800" b="1" dirty="0" err="1">
                <a:solidFill>
                  <a:srgbClr val="000000"/>
                </a:solidFill>
                <a:latin typeface="Verdana" panose="020B0604030504040204" pitchFamily="34" charset="0"/>
              </a:rPr>
              <a:t>Palavras-chave</a:t>
            </a:r>
            <a:r>
              <a:rPr lang="en-GB" altLang="pt-BR" b="1" dirty="0">
                <a:solidFill>
                  <a:srgbClr val="000000"/>
                </a:solidFill>
                <a:latin typeface="Verdana" panose="020B0604030504040204" pitchFamily="34" charset="0"/>
              </a:rPr>
              <a:t>: </a:t>
            </a:r>
            <a:r>
              <a:rPr lang="en-GB" altLang="pt-BR" i="1" dirty="0" err="1">
                <a:solidFill>
                  <a:srgbClr val="000000"/>
                </a:solidFill>
                <a:latin typeface="Verdana" panose="020B0604030504040204" pitchFamily="34" charset="0"/>
              </a:rPr>
              <a:t>Palavra</a:t>
            </a:r>
            <a:r>
              <a:rPr lang="en-GB" altLang="pt-BR" i="1" dirty="0">
                <a:solidFill>
                  <a:srgbClr val="000000"/>
                </a:solidFill>
                <a:latin typeface="Verdana" panose="020B0604030504040204" pitchFamily="34" charset="0"/>
              </a:rPr>
              <a:t>; </a:t>
            </a:r>
            <a:r>
              <a:rPr lang="en-GB" altLang="pt-BR" i="1" dirty="0" err="1">
                <a:solidFill>
                  <a:srgbClr val="000000"/>
                </a:solidFill>
                <a:latin typeface="Verdana" panose="020B0604030504040204" pitchFamily="34" charset="0"/>
              </a:rPr>
              <a:t>Palavra</a:t>
            </a:r>
            <a:r>
              <a:rPr lang="en-GB" altLang="pt-BR" i="1" dirty="0">
                <a:solidFill>
                  <a:srgbClr val="000000"/>
                </a:solidFill>
                <a:latin typeface="Verdana" panose="020B0604030504040204" pitchFamily="34" charset="0"/>
              </a:rPr>
              <a:t>; </a:t>
            </a:r>
            <a:r>
              <a:rPr lang="en-GB" altLang="pt-BR" i="1" dirty="0" err="1">
                <a:solidFill>
                  <a:srgbClr val="000000"/>
                </a:solidFill>
                <a:latin typeface="Verdana" panose="020B0604030504040204" pitchFamily="34" charset="0"/>
              </a:rPr>
              <a:t>Palavra</a:t>
            </a:r>
            <a:r>
              <a:rPr lang="en-GB" altLang="pt-BR" i="1" dirty="0">
                <a:solidFill>
                  <a:srgbClr val="000000"/>
                </a:solidFill>
                <a:latin typeface="Verdana" panose="020B0604030504040204" pitchFamily="34" charset="0"/>
              </a:rPr>
              <a:t>; </a:t>
            </a:r>
            <a:r>
              <a:rPr lang="en-GB" altLang="pt-BR" i="1" dirty="0" err="1">
                <a:solidFill>
                  <a:srgbClr val="000000"/>
                </a:solidFill>
                <a:latin typeface="Verdana" panose="020B0604030504040204" pitchFamily="34" charset="0"/>
              </a:rPr>
              <a:t>Palavra</a:t>
            </a:r>
            <a:r>
              <a:rPr lang="en-GB" altLang="pt-BR" i="1" dirty="0">
                <a:solidFill>
                  <a:srgbClr val="000000"/>
                </a:solidFill>
                <a:latin typeface="Verdana" panose="020B0604030504040204" pitchFamily="34" charset="0"/>
              </a:rPr>
              <a:t>.</a:t>
            </a:r>
          </a:p>
        </p:txBody>
      </p:sp>
      <p:sp>
        <p:nvSpPr>
          <p:cNvPr id="7" name="Text Box 4">
            <a:extLst>
              <a:ext uri="{FF2B5EF4-FFF2-40B4-BE49-F238E27FC236}">
                <a16:creationId xmlns:a16="http://schemas.microsoft.com/office/drawing/2014/main" id="{E33B70E7-E89A-A724-A2CE-A71BB6B53F8C}"/>
              </a:ext>
            </a:extLst>
          </p:cNvPr>
          <p:cNvSpPr txBox="1">
            <a:spLocks noChangeArrowheads="1"/>
          </p:cNvSpPr>
          <p:nvPr/>
        </p:nvSpPr>
        <p:spPr bwMode="auto">
          <a:xfrm>
            <a:off x="1512393" y="9429478"/>
            <a:ext cx="13938250" cy="346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0"/>
              </a:spcBef>
            </a:pPr>
            <a:r>
              <a:rPr lang="pt-BR" altLang="pt-BR" dirty="0">
                <a:solidFill>
                  <a:srgbClr val="000000"/>
                </a:solidFill>
                <a:latin typeface="Verdana" panose="020B0604030504040204" pitchFamily="34" charset="0"/>
              </a:rPr>
              <a:t>Introdução do tema. Introdução do tema. Introdução do tema. Introdução do tema. Introdução do tema. Introdução do tema. Introdução do tema. Introdução do tema. Introdução do tema. Introdução do tema. Introdução do tema. Introdução do tema. Introdução do tema. </a:t>
            </a:r>
            <a:endParaRPr lang="en-GB" altLang="pt-BR" dirty="0">
              <a:solidFill>
                <a:srgbClr val="000000"/>
              </a:solidFill>
              <a:latin typeface="Verdana" panose="020B0604030504040204" pitchFamily="34" charset="0"/>
            </a:endParaRPr>
          </a:p>
        </p:txBody>
      </p:sp>
      <p:sp>
        <p:nvSpPr>
          <p:cNvPr id="8" name="Text Box 5">
            <a:extLst>
              <a:ext uri="{FF2B5EF4-FFF2-40B4-BE49-F238E27FC236}">
                <a16:creationId xmlns:a16="http://schemas.microsoft.com/office/drawing/2014/main" id="{74A75E96-488C-EB3C-9903-A3BD5DC764A6}"/>
              </a:ext>
            </a:extLst>
          </p:cNvPr>
          <p:cNvSpPr txBox="1">
            <a:spLocks noChangeArrowheads="1"/>
          </p:cNvSpPr>
          <p:nvPr/>
        </p:nvSpPr>
        <p:spPr bwMode="auto">
          <a:xfrm>
            <a:off x="1356391" y="25732626"/>
            <a:ext cx="140906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pt-BR" altLang="pt-BR" sz="3800" b="1" dirty="0">
                <a:latin typeface="Verdana" panose="020B0604030504040204" pitchFamily="34" charset="0"/>
                <a:cs typeface="Times New Roman" panose="02020603050405020304" pitchFamily="18" charset="0"/>
              </a:rPr>
              <a:t>RESULTADOS OBTIDOS</a:t>
            </a:r>
          </a:p>
        </p:txBody>
      </p:sp>
      <p:sp>
        <p:nvSpPr>
          <p:cNvPr id="9" name="Text Box 7">
            <a:extLst>
              <a:ext uri="{FF2B5EF4-FFF2-40B4-BE49-F238E27FC236}">
                <a16:creationId xmlns:a16="http://schemas.microsoft.com/office/drawing/2014/main" id="{057D56FB-264C-4C24-43C6-BCE1A8F0878E}"/>
              </a:ext>
            </a:extLst>
          </p:cNvPr>
          <p:cNvSpPr txBox="1">
            <a:spLocks noChangeArrowheads="1"/>
          </p:cNvSpPr>
          <p:nvPr/>
        </p:nvSpPr>
        <p:spPr bwMode="auto">
          <a:xfrm>
            <a:off x="1260352" y="26867457"/>
            <a:ext cx="14044612" cy="546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0"/>
              </a:spcBef>
            </a:pP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Fontes</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Resultados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obtidos</a:t>
            </a:r>
            <a:r>
              <a:rPr lang="en-GB" altLang="pt-BR" dirty="0">
                <a:solidFill>
                  <a:srgbClr val="000000"/>
                </a:solidFill>
                <a:latin typeface="Verdana" panose="020B0604030504040204" pitchFamily="34" charset="0"/>
              </a:rPr>
              <a:t>.  </a:t>
            </a:r>
            <a:endParaRPr lang="en-GB" altLang="pt-BR" b="1" dirty="0">
              <a:solidFill>
                <a:srgbClr val="000000"/>
              </a:solidFill>
              <a:latin typeface="Verdana" panose="020B0604030504040204" pitchFamily="34" charset="0"/>
            </a:endParaRPr>
          </a:p>
        </p:txBody>
      </p:sp>
      <p:sp>
        <p:nvSpPr>
          <p:cNvPr id="10" name="Text Box 8">
            <a:extLst>
              <a:ext uri="{FF2B5EF4-FFF2-40B4-BE49-F238E27FC236}">
                <a16:creationId xmlns:a16="http://schemas.microsoft.com/office/drawing/2014/main" id="{F777B00C-61E1-A926-4DCD-252229B3D18B}"/>
              </a:ext>
            </a:extLst>
          </p:cNvPr>
          <p:cNvSpPr txBox="1">
            <a:spLocks noChangeArrowheads="1"/>
          </p:cNvSpPr>
          <p:nvPr/>
        </p:nvSpPr>
        <p:spPr bwMode="auto">
          <a:xfrm>
            <a:off x="1368377" y="18980493"/>
            <a:ext cx="14101762"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pt-BR" altLang="pt-BR" sz="3800" b="1" dirty="0">
                <a:latin typeface="Verdana" panose="020B0604030504040204" pitchFamily="34" charset="0"/>
                <a:cs typeface="Times New Roman" panose="02020603050405020304" pitchFamily="18" charset="0"/>
              </a:rPr>
              <a:t>PROCEDIMENTOS METODOLÓGICOS</a:t>
            </a:r>
          </a:p>
        </p:txBody>
      </p:sp>
      <p:sp>
        <p:nvSpPr>
          <p:cNvPr id="11" name="Text Box 9">
            <a:extLst>
              <a:ext uri="{FF2B5EF4-FFF2-40B4-BE49-F238E27FC236}">
                <a16:creationId xmlns:a16="http://schemas.microsoft.com/office/drawing/2014/main" id="{5FE13A5A-D92F-7A62-140E-F2113D387F08}"/>
              </a:ext>
            </a:extLst>
          </p:cNvPr>
          <p:cNvSpPr txBox="1">
            <a:spLocks noChangeArrowheads="1"/>
          </p:cNvSpPr>
          <p:nvPr/>
        </p:nvSpPr>
        <p:spPr bwMode="auto">
          <a:xfrm>
            <a:off x="1317746" y="20077510"/>
            <a:ext cx="14144625" cy="47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0"/>
              </a:spcBef>
            </a:pP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Métodos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Procedimentos</a:t>
            </a:r>
            <a:r>
              <a:rPr lang="en-GB" altLang="pt-BR" dirty="0">
                <a:solidFill>
                  <a:srgbClr val="000000"/>
                </a:solidFill>
                <a:latin typeface="Verdana" panose="020B0604030504040204" pitchFamily="34" charset="0"/>
              </a:rPr>
              <a:t>. </a:t>
            </a:r>
          </a:p>
        </p:txBody>
      </p:sp>
      <p:sp>
        <p:nvSpPr>
          <p:cNvPr id="12" name="Text Box 10">
            <a:extLst>
              <a:ext uri="{FF2B5EF4-FFF2-40B4-BE49-F238E27FC236}">
                <a16:creationId xmlns:a16="http://schemas.microsoft.com/office/drawing/2014/main" id="{54D2C3B3-7FC0-DF59-2385-C9AF4975168D}"/>
              </a:ext>
            </a:extLst>
          </p:cNvPr>
          <p:cNvSpPr txBox="1">
            <a:spLocks noChangeArrowheads="1"/>
          </p:cNvSpPr>
          <p:nvPr/>
        </p:nvSpPr>
        <p:spPr bwMode="auto">
          <a:xfrm>
            <a:off x="16634073" y="8699621"/>
            <a:ext cx="1447323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pt-BR" altLang="pt-BR" sz="3800" b="1" dirty="0">
                <a:latin typeface="Verdana" panose="020B0604030504040204" pitchFamily="34" charset="0"/>
                <a:cs typeface="Times New Roman" panose="02020603050405020304" pitchFamily="18" charset="0"/>
              </a:rPr>
              <a:t>FIGURAS E TABELAS</a:t>
            </a:r>
          </a:p>
        </p:txBody>
      </p:sp>
      <p:sp>
        <p:nvSpPr>
          <p:cNvPr id="13" name="Text Box 11">
            <a:extLst>
              <a:ext uri="{FF2B5EF4-FFF2-40B4-BE49-F238E27FC236}">
                <a16:creationId xmlns:a16="http://schemas.microsoft.com/office/drawing/2014/main" id="{4BC37253-49CD-BAEF-450E-BBEF031D12E9}"/>
              </a:ext>
            </a:extLst>
          </p:cNvPr>
          <p:cNvSpPr txBox="1">
            <a:spLocks noChangeArrowheads="1"/>
          </p:cNvSpPr>
          <p:nvPr/>
        </p:nvSpPr>
        <p:spPr bwMode="auto">
          <a:xfrm>
            <a:off x="16601529" y="18189876"/>
            <a:ext cx="13872673" cy="4708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0"/>
              </a:spcBef>
            </a:pPr>
            <a:r>
              <a:rPr lang="pt-BR" altLang="pt-BR" dirty="0">
                <a:solidFill>
                  <a:srgbClr val="000000"/>
                </a:solidFill>
                <a:latin typeface="Verdana" panose="020B0604030504040204" pitchFamily="34" charset="0"/>
              </a:rPr>
              <a:t>Discussões / Conclusões. Discussões / Conclusões. Discussões / Conclusões. Discussões / Conclusões. Discussões / Conclusões. Discussões / Conclusões. Discussões / Conclusões. Discussões / Conclusões. Discussões / Conclusões. Discussões / Conclusões. Discussões / Conclusões. Discussões / Conclusões. Discussões / Conclusões. Discussões / Conclusões. Discussões / Conclusões. Discussões / Conclusões. Discussões / Conclusões. </a:t>
            </a:r>
            <a:endParaRPr lang="en-GB" altLang="pt-BR" dirty="0">
              <a:solidFill>
                <a:srgbClr val="000000"/>
              </a:solidFill>
              <a:latin typeface="Verdana" panose="020B0604030504040204" pitchFamily="34" charset="0"/>
            </a:endParaRPr>
          </a:p>
        </p:txBody>
      </p:sp>
      <p:sp>
        <p:nvSpPr>
          <p:cNvPr id="14" name="Text Box 12">
            <a:extLst>
              <a:ext uri="{FF2B5EF4-FFF2-40B4-BE49-F238E27FC236}">
                <a16:creationId xmlns:a16="http://schemas.microsoft.com/office/drawing/2014/main" id="{3C11E240-9696-EB89-3B7E-CAC7785F0A1A}"/>
              </a:ext>
            </a:extLst>
          </p:cNvPr>
          <p:cNvSpPr txBox="1">
            <a:spLocks noChangeArrowheads="1"/>
          </p:cNvSpPr>
          <p:nvPr/>
        </p:nvSpPr>
        <p:spPr bwMode="auto">
          <a:xfrm>
            <a:off x="17016413" y="15279055"/>
            <a:ext cx="14365287"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1800"/>
              </a:spcBef>
            </a:pPr>
            <a:r>
              <a:rPr lang="en-GB" altLang="pt-BR" dirty="0">
                <a:solidFill>
                  <a:srgbClr val="000000"/>
                </a:solidFill>
                <a:latin typeface="Verdana" panose="020B0604030504040204" pitchFamily="34" charset="0"/>
              </a:rPr>
              <a:t>FIGURA 1: </a:t>
            </a:r>
            <a:r>
              <a:rPr lang="en-GB" altLang="pt-BR" dirty="0" err="1">
                <a:solidFill>
                  <a:srgbClr val="000000"/>
                </a:solidFill>
                <a:latin typeface="Verdana" panose="020B0604030504040204" pitchFamily="34" charset="0"/>
              </a:rPr>
              <a:t>Arquitetura</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interna</a:t>
            </a:r>
            <a:r>
              <a:rPr lang="en-GB" altLang="pt-BR" dirty="0">
                <a:solidFill>
                  <a:srgbClr val="000000"/>
                </a:solidFill>
                <a:latin typeface="Verdana" panose="020B0604030504040204" pitchFamily="34" charset="0"/>
              </a:rPr>
              <a:t> do ASCS</a:t>
            </a:r>
          </a:p>
          <a:p>
            <a:pPr algn="ctr">
              <a:spcBef>
                <a:spcPts val="1800"/>
              </a:spcBef>
            </a:pPr>
            <a:r>
              <a:rPr lang="en-GB" altLang="pt-BR" dirty="0">
                <a:solidFill>
                  <a:srgbClr val="000000"/>
                </a:solidFill>
                <a:latin typeface="Verdana" panose="020B0604030504040204" pitchFamily="34" charset="0"/>
              </a:rPr>
              <a:t>FONTE: SANTOS, 2002.</a:t>
            </a:r>
          </a:p>
          <a:p>
            <a:endParaRPr lang="en-GB" altLang="pt-BR" dirty="0">
              <a:solidFill>
                <a:srgbClr val="000000"/>
              </a:solidFill>
              <a:latin typeface="Verdana" panose="020B0604030504040204" pitchFamily="34" charset="0"/>
            </a:endParaRPr>
          </a:p>
        </p:txBody>
      </p:sp>
      <p:pic>
        <p:nvPicPr>
          <p:cNvPr id="15" name="Picture 13">
            <a:extLst>
              <a:ext uri="{FF2B5EF4-FFF2-40B4-BE49-F238E27FC236}">
                <a16:creationId xmlns:a16="http://schemas.microsoft.com/office/drawing/2014/main" id="{A3083894-AB06-CB38-B861-B6D3615A5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94389" y="10412015"/>
            <a:ext cx="5607050" cy="4044950"/>
          </a:xfrm>
          <a:prstGeom prst="rect">
            <a:avLst/>
          </a:prstGeom>
          <a:noFill/>
          <a:ln w="10152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 name="Text Box 14">
            <a:extLst>
              <a:ext uri="{FF2B5EF4-FFF2-40B4-BE49-F238E27FC236}">
                <a16:creationId xmlns:a16="http://schemas.microsoft.com/office/drawing/2014/main" id="{7080CB09-5894-EDAE-048E-71DE2EC3E07C}"/>
              </a:ext>
            </a:extLst>
          </p:cNvPr>
          <p:cNvSpPr txBox="1">
            <a:spLocks noChangeArrowheads="1"/>
          </p:cNvSpPr>
          <p:nvPr/>
        </p:nvSpPr>
        <p:spPr bwMode="auto">
          <a:xfrm>
            <a:off x="16501044" y="17003662"/>
            <a:ext cx="144716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pt-BR" altLang="pt-BR" sz="3800" b="1" dirty="0">
                <a:latin typeface="Verdana" panose="020B0604030504040204" pitchFamily="34" charset="0"/>
                <a:cs typeface="Times New Roman" panose="02020603050405020304" pitchFamily="18" charset="0"/>
              </a:rPr>
              <a:t>CONSIDERAÇÕES FINAIS</a:t>
            </a:r>
          </a:p>
        </p:txBody>
      </p:sp>
      <p:sp>
        <p:nvSpPr>
          <p:cNvPr id="17" name="Text Box 15">
            <a:extLst>
              <a:ext uri="{FF2B5EF4-FFF2-40B4-BE49-F238E27FC236}">
                <a16:creationId xmlns:a16="http://schemas.microsoft.com/office/drawing/2014/main" id="{82A95AB4-8B0C-25E7-98C4-7BF801B8B786}"/>
              </a:ext>
            </a:extLst>
          </p:cNvPr>
          <p:cNvSpPr txBox="1">
            <a:spLocks noChangeArrowheads="1"/>
          </p:cNvSpPr>
          <p:nvPr/>
        </p:nvSpPr>
        <p:spPr bwMode="auto">
          <a:xfrm>
            <a:off x="16634073" y="9301696"/>
            <a:ext cx="14462125" cy="69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1800"/>
              </a:spcBef>
            </a:pPr>
            <a:r>
              <a:rPr lang="en-GB" altLang="pt-BR" dirty="0">
                <a:solidFill>
                  <a:srgbClr val="000000"/>
                </a:solidFill>
                <a:latin typeface="Verdana" panose="020B0604030504040204" pitchFamily="34" charset="0"/>
              </a:rPr>
              <a:t>As </a:t>
            </a:r>
            <a:r>
              <a:rPr lang="en-GB" altLang="pt-BR" dirty="0" err="1">
                <a:solidFill>
                  <a:srgbClr val="000000"/>
                </a:solidFill>
                <a:latin typeface="Verdana" panose="020B0604030504040204" pitchFamily="34" charset="0"/>
              </a:rPr>
              <a:t>figuras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deverão</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estar</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em</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alta</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resolução</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para</a:t>
            </a:r>
            <a:r>
              <a:rPr lang="en-GB" altLang="pt-BR" dirty="0">
                <a:solidFill>
                  <a:srgbClr val="000000"/>
                </a:solidFill>
                <a:latin typeface="Verdana" panose="020B0604030504040204" pitchFamily="34" charset="0"/>
              </a:rPr>
              <a:t> a </a:t>
            </a:r>
            <a:r>
              <a:rPr lang="en-GB" altLang="pt-BR" dirty="0" err="1">
                <a:solidFill>
                  <a:srgbClr val="000000"/>
                </a:solidFill>
                <a:latin typeface="Verdana" panose="020B0604030504040204" pitchFamily="34" charset="0"/>
              </a:rPr>
              <a:t>impressão</a:t>
            </a:r>
            <a:r>
              <a:rPr lang="en-GB" altLang="pt-BR" dirty="0">
                <a:solidFill>
                  <a:srgbClr val="000000"/>
                </a:solidFill>
                <a:latin typeface="Verdana" panose="020B0604030504040204" pitchFamily="34" charset="0"/>
              </a:rPr>
              <a:t> do banner </a:t>
            </a:r>
          </a:p>
        </p:txBody>
      </p:sp>
      <p:sp>
        <p:nvSpPr>
          <p:cNvPr id="18" name="Text Box 16">
            <a:extLst>
              <a:ext uri="{FF2B5EF4-FFF2-40B4-BE49-F238E27FC236}">
                <a16:creationId xmlns:a16="http://schemas.microsoft.com/office/drawing/2014/main" id="{D5C48451-32C5-F124-DBA7-BB464FCE1ECC}"/>
              </a:ext>
            </a:extLst>
          </p:cNvPr>
          <p:cNvSpPr txBox="1">
            <a:spLocks noChangeArrowheads="1"/>
          </p:cNvSpPr>
          <p:nvPr/>
        </p:nvSpPr>
        <p:spPr bwMode="auto">
          <a:xfrm>
            <a:off x="16561020" y="23714050"/>
            <a:ext cx="14362112"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en-GB" altLang="pt-BR" sz="3800" b="1" dirty="0">
                <a:latin typeface="Verdana" panose="020B0604030504040204" pitchFamily="34" charset="0"/>
                <a:cs typeface="Times New Roman" panose="02020603050405020304" pitchFamily="18" charset="0"/>
              </a:rPr>
              <a:t>REFERÊNCIAS</a:t>
            </a:r>
            <a:r>
              <a:rPr lang="ar-SA" altLang="pt-BR" sz="3800" b="1" dirty="0">
                <a:latin typeface="Verdana" panose="020B0604030504040204" pitchFamily="34" charset="0"/>
                <a:cs typeface="Times New Roman" panose="02020603050405020304" pitchFamily="18" charset="0"/>
              </a:rPr>
              <a:t>‏</a:t>
            </a:r>
            <a:endParaRPr lang="en-US" altLang="pt-BR" sz="3800" b="1" dirty="0">
              <a:latin typeface="Verdana" panose="020B0604030504040204" pitchFamily="34" charset="0"/>
              <a:cs typeface="Times New Roman" panose="02020603050405020304" pitchFamily="18" charset="0"/>
            </a:endParaRPr>
          </a:p>
        </p:txBody>
      </p:sp>
      <p:sp>
        <p:nvSpPr>
          <p:cNvPr id="19" name="Text Box 17">
            <a:extLst>
              <a:ext uri="{FF2B5EF4-FFF2-40B4-BE49-F238E27FC236}">
                <a16:creationId xmlns:a16="http://schemas.microsoft.com/office/drawing/2014/main" id="{5696DF3C-85E9-CA46-B718-D6D02E622DFC}"/>
              </a:ext>
            </a:extLst>
          </p:cNvPr>
          <p:cNvSpPr txBox="1">
            <a:spLocks noChangeArrowheads="1"/>
          </p:cNvSpPr>
          <p:nvPr/>
        </p:nvSpPr>
        <p:spPr bwMode="auto">
          <a:xfrm>
            <a:off x="16508523" y="24548024"/>
            <a:ext cx="14393862" cy="403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0"/>
              </a:spcBef>
            </a:pPr>
            <a:r>
              <a:rPr lang="en-GB" altLang="pt-BR" dirty="0" err="1">
                <a:solidFill>
                  <a:srgbClr val="000000"/>
                </a:solidFill>
                <a:latin typeface="Verdana" panose="020B0604030504040204" pitchFamily="34" charset="0"/>
              </a:rPr>
              <a:t>Exemplos</a:t>
            </a:r>
            <a:r>
              <a:rPr lang="en-GB" altLang="pt-BR" dirty="0">
                <a:solidFill>
                  <a:srgbClr val="000000"/>
                </a:solidFill>
                <a:latin typeface="Verdana" panose="020B0604030504040204" pitchFamily="34" charset="0"/>
              </a:rPr>
              <a:t>:</a:t>
            </a:r>
          </a:p>
          <a:p>
            <a:pPr algn="just">
              <a:lnSpc>
                <a:spcPct val="150000"/>
              </a:lnSpc>
              <a:spcBef>
                <a:spcPts val="0"/>
              </a:spcBef>
            </a:pPr>
            <a:r>
              <a:rPr lang="en-GB" altLang="pt-BR" dirty="0">
                <a:solidFill>
                  <a:srgbClr val="000000"/>
                </a:solidFill>
                <a:latin typeface="Verdana" panose="020B0604030504040204" pitchFamily="34" charset="0"/>
              </a:rPr>
              <a:t>SANTOS, Bruno A. </a:t>
            </a:r>
            <a:r>
              <a:rPr lang="en-GB" altLang="pt-BR" i="1" dirty="0" err="1">
                <a:solidFill>
                  <a:srgbClr val="000000"/>
                </a:solidFill>
                <a:latin typeface="Verdana" panose="020B0604030504040204" pitchFamily="34" charset="0"/>
              </a:rPr>
              <a:t>Aspectos</a:t>
            </a:r>
            <a:r>
              <a:rPr lang="en-GB" altLang="pt-BR" i="1" dirty="0">
                <a:solidFill>
                  <a:srgbClr val="000000"/>
                </a:solidFill>
                <a:latin typeface="Verdana" panose="020B0604030504040204" pitchFamily="34" charset="0"/>
              </a:rPr>
              <a:t> </a:t>
            </a:r>
            <a:r>
              <a:rPr lang="en-GB" altLang="pt-BR" i="1" dirty="0" err="1">
                <a:solidFill>
                  <a:srgbClr val="000000"/>
                </a:solidFill>
                <a:latin typeface="Verdana" panose="020B0604030504040204" pitchFamily="34" charset="0"/>
              </a:rPr>
              <a:t>conceituais</a:t>
            </a:r>
            <a:r>
              <a:rPr lang="en-GB" altLang="pt-BR" i="1" dirty="0">
                <a:solidFill>
                  <a:srgbClr val="000000"/>
                </a:solidFill>
                <a:latin typeface="Verdana" panose="020B0604030504040204" pitchFamily="34" charset="0"/>
              </a:rPr>
              <a:t> e </a:t>
            </a:r>
            <a:r>
              <a:rPr lang="en-GB" altLang="pt-BR" i="1" dirty="0" err="1">
                <a:solidFill>
                  <a:srgbClr val="000000"/>
                </a:solidFill>
                <a:latin typeface="Verdana" panose="020B0604030504040204" pitchFamily="34" charset="0"/>
              </a:rPr>
              <a:t>arquiteturais</a:t>
            </a:r>
            <a:r>
              <a:rPr lang="en-GB" altLang="pt-BR" i="1" dirty="0">
                <a:solidFill>
                  <a:srgbClr val="000000"/>
                </a:solidFill>
                <a:latin typeface="Verdana" panose="020B0604030504040204" pitchFamily="34" charset="0"/>
              </a:rPr>
              <a:t> </a:t>
            </a:r>
            <a:r>
              <a:rPr lang="en-GB" altLang="pt-BR" i="1" dirty="0" err="1">
                <a:solidFill>
                  <a:srgbClr val="000000"/>
                </a:solidFill>
                <a:latin typeface="Verdana" panose="020B0604030504040204" pitchFamily="34" charset="0"/>
              </a:rPr>
              <a:t>para</a:t>
            </a:r>
            <a:r>
              <a:rPr lang="en-GB" altLang="pt-BR" i="1" dirty="0">
                <a:solidFill>
                  <a:srgbClr val="000000"/>
                </a:solidFill>
                <a:latin typeface="Verdana" panose="020B0604030504040204" pitchFamily="34" charset="0"/>
              </a:rPr>
              <a:t> a </a:t>
            </a:r>
            <a:r>
              <a:rPr lang="en-GB" altLang="pt-BR" i="1" dirty="0" err="1">
                <a:solidFill>
                  <a:srgbClr val="000000"/>
                </a:solidFill>
                <a:latin typeface="Verdana" panose="020B0604030504040204" pitchFamily="34" charset="0"/>
              </a:rPr>
              <a:t>criação</a:t>
            </a:r>
            <a:r>
              <a:rPr lang="en-GB" altLang="pt-BR" i="1" dirty="0">
                <a:solidFill>
                  <a:srgbClr val="000000"/>
                </a:solidFill>
                <a:latin typeface="Verdana" panose="020B0604030504040204" pitchFamily="34" charset="0"/>
              </a:rPr>
              <a:t> de </a:t>
            </a:r>
            <a:r>
              <a:rPr lang="en-GB" altLang="pt-BR" i="1" dirty="0" err="1">
                <a:solidFill>
                  <a:srgbClr val="000000"/>
                </a:solidFill>
                <a:latin typeface="Verdana" panose="020B0604030504040204" pitchFamily="34" charset="0"/>
              </a:rPr>
              <a:t>linhagens</a:t>
            </a:r>
            <a:r>
              <a:rPr lang="en-GB" altLang="pt-BR" i="1" dirty="0">
                <a:solidFill>
                  <a:srgbClr val="000000"/>
                </a:solidFill>
                <a:latin typeface="Verdana" panose="020B0604030504040204" pitchFamily="34" charset="0"/>
              </a:rPr>
              <a:t> de </a:t>
            </a:r>
            <a:r>
              <a:rPr lang="en-GB" altLang="pt-BR" i="1" dirty="0" err="1">
                <a:solidFill>
                  <a:srgbClr val="000000"/>
                </a:solidFill>
                <a:latin typeface="Verdana" panose="020B0604030504040204" pitchFamily="34" charset="0"/>
              </a:rPr>
              <a:t>agentes</a:t>
            </a:r>
            <a:r>
              <a:rPr lang="en-GB" altLang="pt-BR" i="1" dirty="0">
                <a:solidFill>
                  <a:srgbClr val="000000"/>
                </a:solidFill>
                <a:latin typeface="Verdana" panose="020B0604030504040204" pitchFamily="34" charset="0"/>
              </a:rPr>
              <a:t> de software </a:t>
            </a:r>
            <a:r>
              <a:rPr lang="en-GB" altLang="pt-BR" i="1" dirty="0" err="1">
                <a:solidFill>
                  <a:srgbClr val="000000"/>
                </a:solidFill>
                <a:latin typeface="Verdana" panose="020B0604030504040204" pitchFamily="34" charset="0"/>
              </a:rPr>
              <a:t>cognitivos</a:t>
            </a:r>
            <a:r>
              <a:rPr lang="en-GB" altLang="pt-BR" i="1" dirty="0">
                <a:solidFill>
                  <a:srgbClr val="000000"/>
                </a:solidFill>
                <a:latin typeface="Verdana" panose="020B0604030504040204" pitchFamily="34" charset="0"/>
              </a:rPr>
              <a:t> e </a:t>
            </a:r>
            <a:r>
              <a:rPr lang="en-GB" altLang="pt-BR" i="1" dirty="0" err="1">
                <a:solidFill>
                  <a:srgbClr val="000000"/>
                </a:solidFill>
                <a:latin typeface="Verdana" panose="020B0604030504040204" pitchFamily="34" charset="0"/>
              </a:rPr>
              <a:t>situados</a:t>
            </a:r>
            <a:r>
              <a:rPr lang="en-GB" altLang="pt-BR" dirty="0">
                <a:solidFill>
                  <a:srgbClr val="000000"/>
                </a:solidFill>
                <a:latin typeface="Verdana" panose="020B0604030504040204" pitchFamily="34" charset="0"/>
              </a:rPr>
              <a:t>. 2003. 130f. </a:t>
            </a:r>
            <a:r>
              <a:rPr lang="en-GB" altLang="pt-BR" dirty="0" err="1">
                <a:solidFill>
                  <a:srgbClr val="000000"/>
                </a:solidFill>
                <a:latin typeface="Verdana" panose="020B0604030504040204" pitchFamily="34" charset="0"/>
              </a:rPr>
              <a:t>Dissertação</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Mestrado</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em</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Tecnologia</a:t>
            </a:r>
            <a:r>
              <a:rPr lang="en-GB" altLang="pt-BR" dirty="0">
                <a:solidFill>
                  <a:srgbClr val="000000"/>
                </a:solidFill>
                <a:latin typeface="Verdana" panose="020B0604030504040204" pitchFamily="34" charset="0"/>
              </a:rPr>
              <a:t> – </a:t>
            </a:r>
            <a:r>
              <a:rPr lang="en-GB" altLang="pt-BR" dirty="0" err="1">
                <a:solidFill>
                  <a:srgbClr val="000000"/>
                </a:solidFill>
                <a:latin typeface="Verdana" panose="020B0604030504040204" pitchFamily="34" charset="0"/>
              </a:rPr>
              <a:t>Manufatura</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Integrada</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por</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Computador</a:t>
            </a:r>
            <a:r>
              <a:rPr lang="en-GB" altLang="pt-BR" dirty="0">
                <a:solidFill>
                  <a:srgbClr val="000000"/>
                </a:solidFill>
                <a:latin typeface="Verdana" panose="020B0604030504040204" pitchFamily="34" charset="0"/>
              </a:rPr>
              <a:t>) – Centro Federal de </a:t>
            </a:r>
            <a:r>
              <a:rPr lang="en-GB" altLang="pt-BR" dirty="0" err="1">
                <a:solidFill>
                  <a:srgbClr val="000000"/>
                </a:solidFill>
                <a:latin typeface="Verdana" panose="020B0604030504040204" pitchFamily="34" charset="0"/>
              </a:rPr>
              <a:t>Educação</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Tecnológica</a:t>
            </a:r>
            <a:r>
              <a:rPr lang="en-GB" altLang="pt-BR" dirty="0">
                <a:solidFill>
                  <a:srgbClr val="000000"/>
                </a:solidFill>
                <a:latin typeface="Verdana" panose="020B0604030504040204" pitchFamily="34" charset="0"/>
              </a:rPr>
              <a:t> de Minas </a:t>
            </a:r>
            <a:r>
              <a:rPr lang="en-GB" altLang="pt-BR" dirty="0" err="1">
                <a:solidFill>
                  <a:srgbClr val="000000"/>
                </a:solidFill>
                <a:latin typeface="Verdana" panose="020B0604030504040204" pitchFamily="34" charset="0"/>
              </a:rPr>
              <a:t>Gerais</a:t>
            </a:r>
            <a:r>
              <a:rPr lang="en-GB" altLang="pt-BR" dirty="0">
                <a:solidFill>
                  <a:srgbClr val="000000"/>
                </a:solidFill>
                <a:latin typeface="Verdana" panose="020B0604030504040204" pitchFamily="34" charset="0"/>
              </a:rPr>
              <a:t>, Belo Horizonte, 2003.</a:t>
            </a:r>
          </a:p>
        </p:txBody>
      </p:sp>
      <p:sp>
        <p:nvSpPr>
          <p:cNvPr id="20" name="Text Box 18">
            <a:extLst>
              <a:ext uri="{FF2B5EF4-FFF2-40B4-BE49-F238E27FC236}">
                <a16:creationId xmlns:a16="http://schemas.microsoft.com/office/drawing/2014/main" id="{392B3312-7E41-DBC8-4DA7-8E109A7C9790}"/>
              </a:ext>
            </a:extLst>
          </p:cNvPr>
          <p:cNvSpPr txBox="1">
            <a:spLocks noChangeArrowheads="1"/>
          </p:cNvSpPr>
          <p:nvPr/>
        </p:nvSpPr>
        <p:spPr bwMode="auto">
          <a:xfrm>
            <a:off x="1496692" y="15697994"/>
            <a:ext cx="13979525" cy="279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0"/>
              </a:spcBef>
            </a:pP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r>
              <a:rPr lang="en-GB" altLang="pt-BR" dirty="0" err="1">
                <a:solidFill>
                  <a:srgbClr val="000000"/>
                </a:solidFill>
                <a:latin typeface="Verdana" panose="020B0604030504040204" pitchFamily="34" charset="0"/>
              </a:rPr>
              <a:t>Problemas</a:t>
            </a:r>
            <a:r>
              <a:rPr lang="en-GB" altLang="pt-BR" dirty="0">
                <a:solidFill>
                  <a:srgbClr val="000000"/>
                </a:solidFill>
                <a:latin typeface="Verdana" panose="020B0604030504040204" pitchFamily="34" charset="0"/>
              </a:rPr>
              <a:t> e </a:t>
            </a:r>
            <a:r>
              <a:rPr lang="en-GB" altLang="pt-BR" dirty="0" err="1">
                <a:solidFill>
                  <a:srgbClr val="000000"/>
                </a:solidFill>
                <a:latin typeface="Verdana" panose="020B0604030504040204" pitchFamily="34" charset="0"/>
              </a:rPr>
              <a:t>Objetivos</a:t>
            </a:r>
            <a:r>
              <a:rPr lang="en-GB" altLang="pt-BR" dirty="0">
                <a:solidFill>
                  <a:srgbClr val="000000"/>
                </a:solidFill>
                <a:latin typeface="Verdana" panose="020B0604030504040204" pitchFamily="34" charset="0"/>
              </a:rPr>
              <a:t>. </a:t>
            </a:r>
          </a:p>
        </p:txBody>
      </p:sp>
      <p:sp>
        <p:nvSpPr>
          <p:cNvPr id="21" name="Text Box 19">
            <a:extLst>
              <a:ext uri="{FF2B5EF4-FFF2-40B4-BE49-F238E27FC236}">
                <a16:creationId xmlns:a16="http://schemas.microsoft.com/office/drawing/2014/main" id="{92545B9F-3155-A3FE-C987-8BA5F8688D3D}"/>
              </a:ext>
            </a:extLst>
          </p:cNvPr>
          <p:cNvSpPr txBox="1">
            <a:spLocks noChangeArrowheads="1"/>
          </p:cNvSpPr>
          <p:nvPr/>
        </p:nvSpPr>
        <p:spPr bwMode="auto">
          <a:xfrm>
            <a:off x="1420887" y="14691224"/>
            <a:ext cx="139890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pt-BR" altLang="pt-BR" sz="3800" b="1" dirty="0">
                <a:latin typeface="Verdana" panose="020B0604030504040204" pitchFamily="34" charset="0"/>
                <a:cs typeface="Times New Roman" panose="02020603050405020304" pitchFamily="18" charset="0"/>
              </a:rPr>
              <a:t>PROBLEMA  E OBJETIVOS</a:t>
            </a:r>
          </a:p>
        </p:txBody>
      </p:sp>
      <p:sp>
        <p:nvSpPr>
          <p:cNvPr id="22" name="Text Box 20">
            <a:extLst>
              <a:ext uri="{FF2B5EF4-FFF2-40B4-BE49-F238E27FC236}">
                <a16:creationId xmlns:a16="http://schemas.microsoft.com/office/drawing/2014/main" id="{A328ED4A-C62E-B3F3-7C42-B53DABF0DFAB}"/>
              </a:ext>
            </a:extLst>
          </p:cNvPr>
          <p:cNvSpPr txBox="1">
            <a:spLocks noChangeArrowheads="1"/>
          </p:cNvSpPr>
          <p:nvPr/>
        </p:nvSpPr>
        <p:spPr bwMode="auto">
          <a:xfrm>
            <a:off x="16634073" y="29210024"/>
            <a:ext cx="14473238"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pt-BR" altLang="pt-BR" sz="3800" b="1" dirty="0">
                <a:latin typeface="Verdana" panose="020B0604030504040204" pitchFamily="34" charset="0"/>
                <a:cs typeface="Times New Roman" panose="02020603050405020304" pitchFamily="18" charset="0"/>
              </a:rPr>
              <a:t>AGRADECIMENTOS</a:t>
            </a:r>
          </a:p>
          <a:p>
            <a:pPr algn="just">
              <a:spcBef>
                <a:spcPts val="2400"/>
              </a:spcBef>
            </a:pPr>
            <a:endParaRPr lang="pt-BR" altLang="pt-BR" sz="3800" b="1" dirty="0">
              <a:solidFill>
                <a:srgbClr val="000000"/>
              </a:solidFill>
              <a:latin typeface="Verdana" panose="020B0604030504040204" pitchFamily="34" charset="0"/>
              <a:cs typeface="Times New Roman" panose="02020603050405020304" pitchFamily="18" charset="0"/>
            </a:endParaRPr>
          </a:p>
        </p:txBody>
      </p:sp>
      <p:sp>
        <p:nvSpPr>
          <p:cNvPr id="23" name="Text Box 21">
            <a:extLst>
              <a:ext uri="{FF2B5EF4-FFF2-40B4-BE49-F238E27FC236}">
                <a16:creationId xmlns:a16="http://schemas.microsoft.com/office/drawing/2014/main" id="{5633C29C-32EA-E346-0812-AFBDC369B1B2}"/>
              </a:ext>
            </a:extLst>
          </p:cNvPr>
          <p:cNvSpPr txBox="1">
            <a:spLocks noChangeArrowheads="1"/>
          </p:cNvSpPr>
          <p:nvPr/>
        </p:nvSpPr>
        <p:spPr bwMode="auto">
          <a:xfrm>
            <a:off x="16634073" y="30300682"/>
            <a:ext cx="14462125" cy="203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just">
              <a:lnSpc>
                <a:spcPct val="150000"/>
              </a:lnSpc>
              <a:spcBef>
                <a:spcPts val="0"/>
              </a:spcBef>
            </a:pPr>
            <a:r>
              <a:rPr lang="pt-BR" dirty="0">
                <a:solidFill>
                  <a:schemeClr val="tx1"/>
                </a:solidFill>
                <a:latin typeface="Verdana" pitchFamily="34" charset="0"/>
                <a:ea typeface="Verdana" pitchFamily="34" charset="0"/>
                <a:cs typeface="Verdana" pitchFamily="34" charset="0"/>
              </a:rPr>
              <a:t>Este trabalho foi financiado pelo Programa de Iniciação Científica da USCS -  ou -  Este trabalho foi financiado pelo PIBIC-CNPq no Programa de Iniciação Científica da USCS” – ou outros agradecimentos.</a:t>
            </a:r>
            <a:endParaRPr lang="pt-BR" altLang="pt-BR" dirty="0">
              <a:solidFill>
                <a:schemeClr val="tx1"/>
              </a:solidFill>
              <a:latin typeface="Verdana" panose="020B0604030504040204" pitchFamily="34" charset="0"/>
              <a:ea typeface="Verdana" pitchFamily="34" charset="0"/>
              <a:cs typeface="Verdana" pitchFamily="34" charset="0"/>
            </a:endParaRPr>
          </a:p>
        </p:txBody>
      </p:sp>
      <p:sp>
        <p:nvSpPr>
          <p:cNvPr id="25" name="Text Box 19">
            <a:extLst>
              <a:ext uri="{FF2B5EF4-FFF2-40B4-BE49-F238E27FC236}">
                <a16:creationId xmlns:a16="http://schemas.microsoft.com/office/drawing/2014/main" id="{EE3541DC-37BB-0690-6B7A-EE086A0A3A9C}"/>
              </a:ext>
            </a:extLst>
          </p:cNvPr>
          <p:cNvSpPr txBox="1">
            <a:spLocks noChangeArrowheads="1"/>
          </p:cNvSpPr>
          <p:nvPr/>
        </p:nvSpPr>
        <p:spPr bwMode="auto">
          <a:xfrm>
            <a:off x="1491929" y="8713218"/>
            <a:ext cx="139890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7730" tIns="56020" rIns="107730" bIns="56020">
            <a:spAutoFit/>
          </a:bodyPr>
          <a:lstStyle>
            <a:lvl1pPr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1pPr>
            <a:lvl2pPr marL="742950" indent="-28575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2pPr>
            <a:lvl3pPr marL="11430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3pPr>
            <a:lvl4pPr marL="16002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4pPr>
            <a:lvl5pPr marL="2057400" indent="-228600" eaLnBrk="0" hangingPunc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5pPr>
            <a:lvl6pPr marL="25146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6pPr>
            <a:lvl7pPr marL="29718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7pPr>
            <a:lvl8pPr marL="34290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8pPr>
            <a:lvl9pPr marL="3886200" indent="-228600" defTabSz="536575" eaLnBrk="0" fontAlgn="base" hangingPunct="0">
              <a:spcBef>
                <a:spcPct val="0"/>
              </a:spcBef>
              <a:spcAft>
                <a:spcPct val="0"/>
              </a:spcAft>
              <a:buClr>
                <a:srgbClr val="000000"/>
              </a:buClr>
              <a:buSzPct val="100000"/>
              <a:buFont typeface="Times New Roman" panose="02020603050405020304" pitchFamily="18" charset="0"/>
              <a:tabLst>
                <a:tab pos="0" algn="l"/>
                <a:tab pos="534988" algn="l"/>
                <a:tab pos="1073150" algn="l"/>
                <a:tab pos="1611313" algn="l"/>
                <a:tab pos="2147888" algn="l"/>
                <a:tab pos="2686050" algn="l"/>
                <a:tab pos="3224213" algn="l"/>
                <a:tab pos="3762375" algn="l"/>
                <a:tab pos="4298950" algn="l"/>
                <a:tab pos="4837113" algn="l"/>
                <a:tab pos="5375275" algn="l"/>
                <a:tab pos="5913438" algn="l"/>
                <a:tab pos="6450013" algn="l"/>
                <a:tab pos="6988175" algn="l"/>
                <a:tab pos="7526338" algn="l"/>
                <a:tab pos="8064500" algn="l"/>
                <a:tab pos="8601075" algn="l"/>
                <a:tab pos="9139238" algn="l"/>
                <a:tab pos="9677400" algn="l"/>
                <a:tab pos="10215563" algn="l"/>
                <a:tab pos="10752138" algn="l"/>
                <a:tab pos="11263313" algn="l"/>
              </a:tabLst>
              <a:defRPr sz="2900">
                <a:solidFill>
                  <a:schemeClr val="bg1"/>
                </a:solidFill>
                <a:latin typeface="Times New Roman" panose="02020603050405020304" pitchFamily="18" charset="0"/>
                <a:ea typeface="MS Gothic" panose="020B0609070205080204" pitchFamily="49" charset="-128"/>
              </a:defRPr>
            </a:lvl9pPr>
          </a:lstStyle>
          <a:p>
            <a:pPr algn="ctr">
              <a:spcBef>
                <a:spcPts val="2400"/>
              </a:spcBef>
            </a:pPr>
            <a:r>
              <a:rPr lang="pt-BR" altLang="pt-BR" sz="3800" b="1" dirty="0">
                <a:latin typeface="Verdana" panose="020B0604030504040204" pitchFamily="34" charset="0"/>
                <a:cs typeface="Times New Roman" panose="02020603050405020304" pitchFamily="18" charset="0"/>
              </a:rPr>
              <a:t>INTRODUÇÃO</a:t>
            </a:r>
          </a:p>
        </p:txBody>
      </p:sp>
      <p:sp>
        <p:nvSpPr>
          <p:cNvPr id="26" name="CaixaDeTexto 25">
            <a:extLst>
              <a:ext uri="{FF2B5EF4-FFF2-40B4-BE49-F238E27FC236}">
                <a16:creationId xmlns:a16="http://schemas.microsoft.com/office/drawing/2014/main" id="{16377F79-6881-52DA-9151-8D88FBECABEA}"/>
              </a:ext>
            </a:extLst>
          </p:cNvPr>
          <p:cNvSpPr txBox="1"/>
          <p:nvPr/>
        </p:nvSpPr>
        <p:spPr>
          <a:xfrm>
            <a:off x="25181841" y="33422500"/>
            <a:ext cx="6199859" cy="1431161"/>
          </a:xfrm>
          <a:prstGeom prst="rect">
            <a:avLst/>
          </a:prstGeom>
          <a:noFill/>
        </p:spPr>
        <p:txBody>
          <a:bodyPr wrap="square" rtlCol="0">
            <a:spAutoFit/>
          </a:bodyPr>
          <a:lstStyle/>
          <a:p>
            <a:r>
              <a:rPr lang="pt-BR" dirty="0">
                <a:solidFill>
                  <a:schemeClr val="tx1"/>
                </a:solidFill>
                <a:latin typeface="Verdana" pitchFamily="34" charset="0"/>
                <a:ea typeface="Verdana" pitchFamily="34" charset="0"/>
                <a:cs typeface="Verdana" pitchFamily="34" charset="0"/>
              </a:rPr>
              <a:t>Colocar nesse espaço os logos de agências de fomento para pesquisa, se houver.</a:t>
            </a:r>
          </a:p>
        </p:txBody>
      </p:sp>
      <p:cxnSp>
        <p:nvCxnSpPr>
          <p:cNvPr id="31" name="Conector reto 30">
            <a:extLst>
              <a:ext uri="{FF2B5EF4-FFF2-40B4-BE49-F238E27FC236}">
                <a16:creationId xmlns:a16="http://schemas.microsoft.com/office/drawing/2014/main" id="{D8FA6034-41C8-C55E-403C-BEEA04BC8020}"/>
              </a:ext>
            </a:extLst>
          </p:cNvPr>
          <p:cNvCxnSpPr/>
          <p:nvPr/>
        </p:nvCxnSpPr>
        <p:spPr bwMode="auto">
          <a:xfrm>
            <a:off x="1356391" y="32979914"/>
            <a:ext cx="29769642" cy="0"/>
          </a:xfrm>
          <a:prstGeom prst="line">
            <a:avLst/>
          </a:prstGeom>
          <a:solidFill>
            <a:srgbClr val="00B8FF"/>
          </a:solidFill>
          <a:ln w="9525" cap="flat" cmpd="sng" algn="ctr">
            <a:solidFill>
              <a:schemeClr val="tx1"/>
            </a:solidFill>
            <a:prstDash val="solid"/>
            <a:round/>
            <a:headEnd type="none" w="med" len="med"/>
            <a:tailEnd type="none" w="med" len="med"/>
          </a:ln>
          <a:effectLst/>
        </p:spPr>
      </p:cxnSp>
      <p:pic>
        <p:nvPicPr>
          <p:cNvPr id="33" name="Imagem 32">
            <a:extLst>
              <a:ext uri="{FF2B5EF4-FFF2-40B4-BE49-F238E27FC236}">
                <a16:creationId xmlns:a16="http://schemas.microsoft.com/office/drawing/2014/main" id="{62DD9BCD-BD01-7D6E-419D-E53B83A22B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32545" y="32772234"/>
            <a:ext cx="2980065" cy="2980065"/>
          </a:xfrm>
          <a:prstGeom prst="rect">
            <a:avLst/>
          </a:prstGeom>
        </p:spPr>
      </p:pic>
      <p:sp>
        <p:nvSpPr>
          <p:cNvPr id="46" name="CaixaDeTexto 45">
            <a:extLst>
              <a:ext uri="{FF2B5EF4-FFF2-40B4-BE49-F238E27FC236}">
                <a16:creationId xmlns:a16="http://schemas.microsoft.com/office/drawing/2014/main" id="{D1D75B09-E86A-495A-ACE7-55992E7211EB}"/>
              </a:ext>
            </a:extLst>
          </p:cNvPr>
          <p:cNvSpPr txBox="1"/>
          <p:nvPr/>
        </p:nvSpPr>
        <p:spPr>
          <a:xfrm>
            <a:off x="16761677" y="33407454"/>
            <a:ext cx="7167469" cy="538609"/>
          </a:xfrm>
          <a:prstGeom prst="rect">
            <a:avLst/>
          </a:prstGeom>
          <a:noFill/>
        </p:spPr>
        <p:txBody>
          <a:bodyPr wrap="square" rtlCol="0">
            <a:spAutoFit/>
          </a:bodyPr>
          <a:lstStyle/>
          <a:p>
            <a:r>
              <a:rPr lang="pt-BR" dirty="0">
                <a:solidFill>
                  <a:schemeClr val="tx1"/>
                </a:solidFill>
                <a:latin typeface="Verdana" pitchFamily="34" charset="0"/>
                <a:ea typeface="Verdana" pitchFamily="34" charset="0"/>
                <a:cs typeface="Verdana" pitchFamily="34" charset="0"/>
              </a:rPr>
              <a:t>Agradecimento ao Auxílio USCS:</a:t>
            </a:r>
          </a:p>
        </p:txBody>
      </p:sp>
      <p:pic>
        <p:nvPicPr>
          <p:cNvPr id="32" name="Imagem 31">
            <a:extLst>
              <a:ext uri="{FF2B5EF4-FFF2-40B4-BE49-F238E27FC236}">
                <a16:creationId xmlns:a16="http://schemas.microsoft.com/office/drawing/2014/main" id="{97EA9A7B-5920-4327-A2A9-FA02C162FD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90933" y="34138080"/>
            <a:ext cx="2539184" cy="1083616"/>
          </a:xfrm>
          <a:prstGeom prst="rect">
            <a:avLst/>
          </a:prstGeom>
        </p:spPr>
      </p:pic>
      <p:pic>
        <p:nvPicPr>
          <p:cNvPr id="37" name="Imagem 36">
            <a:extLst>
              <a:ext uri="{FF2B5EF4-FFF2-40B4-BE49-F238E27FC236}">
                <a16:creationId xmlns:a16="http://schemas.microsoft.com/office/drawing/2014/main" id="{6FAF745C-36B1-4A4D-9FDD-3B8BB08F76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2477" y="33366553"/>
            <a:ext cx="2031746" cy="1999107"/>
          </a:xfrm>
          <a:prstGeom prst="rect">
            <a:avLst/>
          </a:prstGeom>
        </p:spPr>
      </p:pic>
    </p:spTree>
    <p:extLst>
      <p:ext uri="{BB962C8B-B14F-4D97-AF65-F5344CB8AC3E}">
        <p14:creationId xmlns:p14="http://schemas.microsoft.com/office/powerpoint/2010/main" val="1258062740"/>
      </p:ext>
    </p:extLst>
  </p:cSld>
  <p:clrMapOvr>
    <a:masterClrMapping/>
  </p:clrMapOvr>
</p:sld>
</file>

<file path=ppt/theme/theme1.xml><?xml version="1.0" encoding="utf-8"?>
<a:theme xmlns:a="http://schemas.openxmlformats.org/drawingml/2006/main" name="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Times New Roman"/>
        <a:ea typeface="MS Gothic"/>
        <a:cs typeface=""/>
      </a:majorFont>
      <a:minorFont>
        <a:latin typeface="Times New Roman"/>
        <a:ea typeface="MS Gothic"/>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TotalTime>
  <Words>535</Words>
  <Application>Microsoft Office PowerPoint</Application>
  <PresentationFormat>Personalizar</PresentationFormat>
  <Paragraphs>28</Paragraphs>
  <Slides>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MS Gothic</vt:lpstr>
      <vt:lpstr>Courier New</vt:lpstr>
      <vt:lpstr>Garamond</vt:lpstr>
      <vt:lpstr>Times New Roman</vt:lpstr>
      <vt:lpstr>Verdana</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Ge0rge</dc:creator>
  <cp:lastModifiedBy>Rosana Nakajune dos Santos Rodrigues</cp:lastModifiedBy>
  <cp:revision>57</cp:revision>
  <dcterms:modified xsi:type="dcterms:W3CDTF">2025-08-15T18:41:52Z</dcterms:modified>
</cp:coreProperties>
</file>